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89" r:id="rId1"/>
  </p:sldMasterIdLst>
  <p:handoutMasterIdLst>
    <p:handoutMasterId r:id="rId22"/>
  </p:handoutMasterIdLst>
  <p:sldIdLst>
    <p:sldId id="278" r:id="rId2"/>
    <p:sldId id="279" r:id="rId3"/>
    <p:sldId id="280" r:id="rId4"/>
    <p:sldId id="259" r:id="rId5"/>
    <p:sldId id="260" r:id="rId6"/>
    <p:sldId id="261" r:id="rId7"/>
    <p:sldId id="262" r:id="rId8"/>
    <p:sldId id="270" r:id="rId9"/>
    <p:sldId id="272" r:id="rId10"/>
    <p:sldId id="322" r:id="rId11"/>
    <p:sldId id="323" r:id="rId12"/>
    <p:sldId id="324" r:id="rId13"/>
    <p:sldId id="325" r:id="rId14"/>
    <p:sldId id="326" r:id="rId15"/>
    <p:sldId id="327" r:id="rId16"/>
    <p:sldId id="328" r:id="rId17"/>
    <p:sldId id="329" r:id="rId18"/>
    <p:sldId id="330" r:id="rId19"/>
    <p:sldId id="331" r:id="rId20"/>
    <p:sldId id="320" r:id="rId21"/>
  </p:sldIdLst>
  <p:sldSz cx="24384000" cy="13716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4320" userDrawn="1">
          <p15:clr>
            <a:srgbClr val="A4A3A4"/>
          </p15:clr>
        </p15:guide>
        <p15:guide id="2" pos="7680" userDrawn="1">
          <p15:clr>
            <a:srgbClr val="A4A3A4"/>
          </p15:clr>
        </p15:guide>
        <p15:guide id="3" pos="1512" userDrawn="1">
          <p15:clr>
            <a:srgbClr val="A4A3A4"/>
          </p15:clr>
        </p15:guide>
      </p15:sldGuideLst>
    </p:ext>
    <p:ext uri="{2D200454-40CA-4A62-9FC3-DE9A4176ACB9}">
      <p15:notes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173" autoAdjust="0"/>
    <p:restoredTop sz="94614" autoAdjust="0"/>
  </p:normalViewPr>
  <p:slideViewPr>
    <p:cSldViewPr snapToGrid="0" showGuides="1">
      <p:cViewPr>
        <p:scale>
          <a:sx n="39" d="100"/>
          <a:sy n="39" d="100"/>
        </p:scale>
        <p:origin x="-576" y="24"/>
      </p:cViewPr>
      <p:guideLst>
        <p:guide orient="horz" pos="4320"/>
        <p:guide pos="7680"/>
        <p:guide pos="1512"/>
      </p:guideLst>
    </p:cSldViewPr>
  </p:slideViewPr>
  <p:outlineViewPr>
    <p:cViewPr>
      <p:scale>
        <a:sx n="33" d="100"/>
        <a:sy n="33" d="100"/>
      </p:scale>
      <p:origin x="0" y="0"/>
    </p:cViewPr>
  </p:outlineViewPr>
  <p:notesTextViewPr>
    <p:cViewPr>
      <p:scale>
        <a:sx n="1" d="1"/>
        <a:sy n="1" d="1"/>
      </p:scale>
      <p:origin x="0" y="0"/>
    </p:cViewPr>
  </p:notesTextViewPr>
  <p:notesViewPr>
    <p:cSldViewPr snapToGrid="0" showGuides="1">
      <p:cViewPr varScale="1">
        <p:scale>
          <a:sx n="84" d="100"/>
          <a:sy n="84" d="100"/>
        </p:scale>
        <p:origin x="3828" y="10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handoutMaster" Target="handoutMasters/handoutMaster1.xml"/><Relationship Id="rId48" Type="http://schemas.microsoft.com/office/2015/10/relationships/revisionInfo" Target="revisionInfo.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d-ID"/>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075A651-2FFD-4008-9E47-35B6FF3CB96B}" type="datetimeFigureOut">
              <a:rPr lang="id-ID" smtClean="0"/>
              <a:t>18/05/2018</a:t>
            </a:fld>
            <a:endParaRPr lang="id-ID"/>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id-ID"/>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C1BA97E-4195-4690-AB11-0A5E5DF83ECC}" type="slidenum">
              <a:rPr lang="id-ID" smtClean="0"/>
              <a:t>‹#›</a:t>
            </a:fld>
            <a:endParaRPr lang="id-ID"/>
          </a:p>
        </p:txBody>
      </p:sp>
    </p:spTree>
    <p:extLst>
      <p:ext uri="{BB962C8B-B14F-4D97-AF65-F5344CB8AC3E}">
        <p14:creationId xmlns:p14="http://schemas.microsoft.com/office/powerpoint/2010/main" val="2164313744"/>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048000" y="2244726"/>
            <a:ext cx="18288000" cy="4775200"/>
          </a:xfrm>
        </p:spPr>
        <p:txBody>
          <a:bodyPr anchor="b"/>
          <a:lstStyle>
            <a:lvl1pPr algn="ctr">
              <a:defRPr sz="12000"/>
            </a:lvl1pPr>
          </a:lstStyle>
          <a:p>
            <a:r>
              <a:rPr lang="en-US"/>
              <a:t>Click to edit Master title style</a:t>
            </a:r>
            <a:endParaRPr lang="en-US" dirty="0"/>
          </a:p>
        </p:txBody>
      </p:sp>
      <p:sp>
        <p:nvSpPr>
          <p:cNvPr id="3" name="Subtitle 2"/>
          <p:cNvSpPr>
            <a:spLocks noGrp="1"/>
          </p:cNvSpPr>
          <p:nvPr>
            <p:ph type="subTitle" idx="1"/>
          </p:nvPr>
        </p:nvSpPr>
        <p:spPr>
          <a:xfrm>
            <a:off x="3048000" y="7204076"/>
            <a:ext cx="18288000" cy="3311524"/>
          </a:xfrm>
        </p:spPr>
        <p:txBody>
          <a:bodyPr/>
          <a:lstStyle>
            <a:lvl1pPr marL="0" indent="0" algn="ctr">
              <a:buNone/>
              <a:defRPr sz="4800"/>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C5D640C-7DE0-44FE-B1EA-E1CB98DB4CC4}" type="datetimeFigureOut">
              <a:rPr lang="id-ID" smtClean="0"/>
              <a:t>18/05/2018</a:t>
            </a:fld>
            <a:endParaRPr lang="id-ID"/>
          </a:p>
        </p:txBody>
      </p:sp>
      <p:sp>
        <p:nvSpPr>
          <p:cNvPr id="5" name="Footer Placeholder 4"/>
          <p:cNvSpPr>
            <a:spLocks noGrp="1"/>
          </p:cNvSpPr>
          <p:nvPr>
            <p:ph type="ftr" sz="quarter" idx="11"/>
          </p:nvPr>
        </p:nvSpPr>
        <p:spPr/>
        <p:txBody>
          <a:bodyPr/>
          <a:lstStyle/>
          <a:p>
            <a:endParaRPr lang="id-ID"/>
          </a:p>
        </p:txBody>
      </p:sp>
      <p:sp>
        <p:nvSpPr>
          <p:cNvPr id="6" name="Slide Number Placeholder 5"/>
          <p:cNvSpPr>
            <a:spLocks noGrp="1"/>
          </p:cNvSpPr>
          <p:nvPr>
            <p:ph type="sldNum" sz="quarter" idx="12"/>
          </p:nvPr>
        </p:nvSpPr>
        <p:spPr/>
        <p:txBody>
          <a:bodyPr/>
          <a:lstStyle/>
          <a:p>
            <a:fld id="{499252CB-D605-4563-A3CB-7A8364A5EE42}" type="slidenum">
              <a:rPr lang="id-ID" smtClean="0"/>
              <a:t>‹#›</a:t>
            </a:fld>
            <a:endParaRPr lang="id-ID"/>
          </a:p>
        </p:txBody>
      </p:sp>
    </p:spTree>
    <p:extLst>
      <p:ext uri="{BB962C8B-B14F-4D97-AF65-F5344CB8AC3E}">
        <p14:creationId xmlns:p14="http://schemas.microsoft.com/office/powerpoint/2010/main" val="38606217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C5D640C-7DE0-44FE-B1EA-E1CB98DB4CC4}" type="datetimeFigureOut">
              <a:rPr lang="id-ID" smtClean="0"/>
              <a:t>18/05/2018</a:t>
            </a:fld>
            <a:endParaRPr lang="id-ID"/>
          </a:p>
        </p:txBody>
      </p:sp>
      <p:sp>
        <p:nvSpPr>
          <p:cNvPr id="5" name="Footer Placeholder 4"/>
          <p:cNvSpPr>
            <a:spLocks noGrp="1"/>
          </p:cNvSpPr>
          <p:nvPr>
            <p:ph type="ftr" sz="quarter" idx="11"/>
          </p:nvPr>
        </p:nvSpPr>
        <p:spPr/>
        <p:txBody>
          <a:bodyPr/>
          <a:lstStyle/>
          <a:p>
            <a:endParaRPr lang="id-ID"/>
          </a:p>
        </p:txBody>
      </p:sp>
      <p:sp>
        <p:nvSpPr>
          <p:cNvPr id="6" name="Slide Number Placeholder 5"/>
          <p:cNvSpPr>
            <a:spLocks noGrp="1"/>
          </p:cNvSpPr>
          <p:nvPr>
            <p:ph type="sldNum" sz="quarter" idx="12"/>
          </p:nvPr>
        </p:nvSpPr>
        <p:spPr/>
        <p:txBody>
          <a:bodyPr/>
          <a:lstStyle/>
          <a:p>
            <a:fld id="{499252CB-D605-4563-A3CB-7A8364A5EE42}" type="slidenum">
              <a:rPr lang="id-ID" smtClean="0"/>
              <a:t>‹#›</a:t>
            </a:fld>
            <a:endParaRPr lang="id-ID"/>
          </a:p>
        </p:txBody>
      </p:sp>
    </p:spTree>
    <p:extLst>
      <p:ext uri="{BB962C8B-B14F-4D97-AF65-F5344CB8AC3E}">
        <p14:creationId xmlns:p14="http://schemas.microsoft.com/office/powerpoint/2010/main" val="33852133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7449800" y="730250"/>
            <a:ext cx="5257800" cy="11623676"/>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676400" y="730250"/>
            <a:ext cx="15468600" cy="11623676"/>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C5D640C-7DE0-44FE-B1EA-E1CB98DB4CC4}" type="datetimeFigureOut">
              <a:rPr lang="id-ID" smtClean="0"/>
              <a:t>18/05/2018</a:t>
            </a:fld>
            <a:endParaRPr lang="id-ID"/>
          </a:p>
        </p:txBody>
      </p:sp>
      <p:sp>
        <p:nvSpPr>
          <p:cNvPr id="5" name="Footer Placeholder 4"/>
          <p:cNvSpPr>
            <a:spLocks noGrp="1"/>
          </p:cNvSpPr>
          <p:nvPr>
            <p:ph type="ftr" sz="quarter" idx="11"/>
          </p:nvPr>
        </p:nvSpPr>
        <p:spPr/>
        <p:txBody>
          <a:bodyPr/>
          <a:lstStyle/>
          <a:p>
            <a:endParaRPr lang="id-ID"/>
          </a:p>
        </p:txBody>
      </p:sp>
      <p:sp>
        <p:nvSpPr>
          <p:cNvPr id="6" name="Slide Number Placeholder 5"/>
          <p:cNvSpPr>
            <a:spLocks noGrp="1"/>
          </p:cNvSpPr>
          <p:nvPr>
            <p:ph type="sldNum" sz="quarter" idx="12"/>
          </p:nvPr>
        </p:nvSpPr>
        <p:spPr/>
        <p:txBody>
          <a:bodyPr/>
          <a:lstStyle/>
          <a:p>
            <a:fld id="{499252CB-D605-4563-A3CB-7A8364A5EE42}" type="slidenum">
              <a:rPr lang="id-ID" smtClean="0"/>
              <a:t>‹#›</a:t>
            </a:fld>
            <a:endParaRPr lang="id-ID"/>
          </a:p>
        </p:txBody>
      </p:sp>
    </p:spTree>
    <p:extLst>
      <p:ext uri="{BB962C8B-B14F-4D97-AF65-F5344CB8AC3E}">
        <p14:creationId xmlns:p14="http://schemas.microsoft.com/office/powerpoint/2010/main" val="174652086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image_placeholder">
    <p:spTree>
      <p:nvGrpSpPr>
        <p:cNvPr id="1" name=""/>
        <p:cNvGrpSpPr/>
        <p:nvPr/>
      </p:nvGrpSpPr>
      <p:grpSpPr>
        <a:xfrm>
          <a:off x="0" y="0"/>
          <a:ext cx="0" cy="0"/>
          <a:chOff x="0" y="0"/>
          <a:chExt cx="0" cy="0"/>
        </a:xfrm>
      </p:grpSpPr>
      <p:sp>
        <p:nvSpPr>
          <p:cNvPr id="10" name="Picture Placeholder 9"/>
          <p:cNvSpPr>
            <a:spLocks noGrp="1"/>
          </p:cNvSpPr>
          <p:nvPr>
            <p:ph type="pic" sz="quarter" idx="10"/>
          </p:nvPr>
        </p:nvSpPr>
        <p:spPr>
          <a:xfrm>
            <a:off x="16484600" y="609598"/>
            <a:ext cx="6451600" cy="6451600"/>
          </a:xfrm>
          <a:custGeom>
            <a:avLst/>
            <a:gdLst>
              <a:gd name="connsiteX0" fmla="*/ 1670957 w 3341914"/>
              <a:gd name="connsiteY0" fmla="*/ 0 h 3341914"/>
              <a:gd name="connsiteX1" fmla="*/ 3341914 w 3341914"/>
              <a:gd name="connsiteY1" fmla="*/ 1670957 h 3341914"/>
              <a:gd name="connsiteX2" fmla="*/ 1670957 w 3341914"/>
              <a:gd name="connsiteY2" fmla="*/ 3341914 h 3341914"/>
              <a:gd name="connsiteX3" fmla="*/ 0 w 3341914"/>
              <a:gd name="connsiteY3" fmla="*/ 1670957 h 3341914"/>
              <a:gd name="connsiteX4" fmla="*/ 1670957 w 3341914"/>
              <a:gd name="connsiteY4" fmla="*/ 0 h 33419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1914" h="3341914">
                <a:moveTo>
                  <a:pt x="1670957" y="0"/>
                </a:moveTo>
                <a:cubicBezTo>
                  <a:pt x="2593801" y="0"/>
                  <a:pt x="3341914" y="748113"/>
                  <a:pt x="3341914" y="1670957"/>
                </a:cubicBezTo>
                <a:cubicBezTo>
                  <a:pt x="3341914" y="2593801"/>
                  <a:pt x="2593801" y="3341914"/>
                  <a:pt x="1670957" y="3341914"/>
                </a:cubicBezTo>
                <a:cubicBezTo>
                  <a:pt x="748113" y="3341914"/>
                  <a:pt x="0" y="2593801"/>
                  <a:pt x="0" y="1670957"/>
                </a:cubicBezTo>
                <a:cubicBezTo>
                  <a:pt x="0" y="748113"/>
                  <a:pt x="748113" y="0"/>
                  <a:pt x="1670957" y="0"/>
                </a:cubicBezTo>
                <a:close/>
              </a:path>
            </a:pathLst>
          </a:custGeom>
          <a:solidFill>
            <a:schemeClr val="tx2"/>
          </a:solidFill>
        </p:spPr>
        <p:txBody>
          <a:bodyPr wrap="square" anchor="ctr">
            <a:noAutofit/>
          </a:bodyPr>
          <a:lstStyle>
            <a:lvl1pPr algn="ctr">
              <a:defRPr sz="2800">
                <a:solidFill>
                  <a:schemeClr val="bg1"/>
                </a:solidFill>
              </a:defRPr>
            </a:lvl1pPr>
          </a:lstStyle>
          <a:p>
            <a:endParaRPr lang="id-ID"/>
          </a:p>
        </p:txBody>
      </p:sp>
    </p:spTree>
    <p:extLst>
      <p:ext uri="{BB962C8B-B14F-4D97-AF65-F5344CB8AC3E}">
        <p14:creationId xmlns:p14="http://schemas.microsoft.com/office/powerpoint/2010/main" val="416504247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image_placeholder">
    <p:spTree>
      <p:nvGrpSpPr>
        <p:cNvPr id="1" name=""/>
        <p:cNvGrpSpPr/>
        <p:nvPr/>
      </p:nvGrpSpPr>
      <p:grpSpPr>
        <a:xfrm>
          <a:off x="0" y="0"/>
          <a:ext cx="0" cy="0"/>
          <a:chOff x="0" y="0"/>
          <a:chExt cx="0" cy="0"/>
        </a:xfrm>
      </p:grpSpPr>
      <p:sp>
        <p:nvSpPr>
          <p:cNvPr id="10" name="Picture Placeholder 9"/>
          <p:cNvSpPr>
            <a:spLocks noGrp="1"/>
          </p:cNvSpPr>
          <p:nvPr>
            <p:ph type="pic" sz="quarter" idx="10"/>
          </p:nvPr>
        </p:nvSpPr>
        <p:spPr>
          <a:xfrm>
            <a:off x="6527800" y="6273798"/>
            <a:ext cx="6451600" cy="6451600"/>
          </a:xfrm>
          <a:custGeom>
            <a:avLst/>
            <a:gdLst>
              <a:gd name="connsiteX0" fmla="*/ 1670957 w 3341914"/>
              <a:gd name="connsiteY0" fmla="*/ 0 h 3341914"/>
              <a:gd name="connsiteX1" fmla="*/ 3341914 w 3341914"/>
              <a:gd name="connsiteY1" fmla="*/ 1670957 h 3341914"/>
              <a:gd name="connsiteX2" fmla="*/ 1670957 w 3341914"/>
              <a:gd name="connsiteY2" fmla="*/ 3341914 h 3341914"/>
              <a:gd name="connsiteX3" fmla="*/ 0 w 3341914"/>
              <a:gd name="connsiteY3" fmla="*/ 1670957 h 3341914"/>
              <a:gd name="connsiteX4" fmla="*/ 1670957 w 3341914"/>
              <a:gd name="connsiteY4" fmla="*/ 0 h 33419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1914" h="3341914">
                <a:moveTo>
                  <a:pt x="1670957" y="0"/>
                </a:moveTo>
                <a:cubicBezTo>
                  <a:pt x="2593801" y="0"/>
                  <a:pt x="3341914" y="748113"/>
                  <a:pt x="3341914" y="1670957"/>
                </a:cubicBezTo>
                <a:cubicBezTo>
                  <a:pt x="3341914" y="2593801"/>
                  <a:pt x="2593801" y="3341914"/>
                  <a:pt x="1670957" y="3341914"/>
                </a:cubicBezTo>
                <a:cubicBezTo>
                  <a:pt x="748113" y="3341914"/>
                  <a:pt x="0" y="2593801"/>
                  <a:pt x="0" y="1670957"/>
                </a:cubicBezTo>
                <a:cubicBezTo>
                  <a:pt x="0" y="748113"/>
                  <a:pt x="748113" y="0"/>
                  <a:pt x="1670957" y="0"/>
                </a:cubicBezTo>
                <a:close/>
              </a:path>
            </a:pathLst>
          </a:custGeom>
          <a:solidFill>
            <a:schemeClr val="tx2"/>
          </a:solidFill>
        </p:spPr>
        <p:txBody>
          <a:bodyPr wrap="square" anchor="ctr">
            <a:noAutofit/>
          </a:bodyPr>
          <a:lstStyle>
            <a:lvl1pPr marL="0" indent="0" algn="ctr">
              <a:buNone/>
              <a:defRPr sz="2800">
                <a:solidFill>
                  <a:schemeClr val="bg1"/>
                </a:solidFill>
              </a:defRPr>
            </a:lvl1pPr>
          </a:lstStyle>
          <a:p>
            <a:endParaRPr lang="id-ID"/>
          </a:p>
        </p:txBody>
      </p:sp>
    </p:spTree>
    <p:extLst>
      <p:ext uri="{BB962C8B-B14F-4D97-AF65-F5344CB8AC3E}">
        <p14:creationId xmlns:p14="http://schemas.microsoft.com/office/powerpoint/2010/main" val="41064513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image_placeholder">
    <p:spTree>
      <p:nvGrpSpPr>
        <p:cNvPr id="1" name=""/>
        <p:cNvGrpSpPr/>
        <p:nvPr/>
      </p:nvGrpSpPr>
      <p:grpSpPr>
        <a:xfrm>
          <a:off x="0" y="0"/>
          <a:ext cx="0" cy="0"/>
          <a:chOff x="0" y="0"/>
          <a:chExt cx="0" cy="0"/>
        </a:xfrm>
      </p:grpSpPr>
      <p:sp>
        <p:nvSpPr>
          <p:cNvPr id="6" name="Picture Placeholder 3"/>
          <p:cNvSpPr>
            <a:spLocks noGrp="1"/>
          </p:cNvSpPr>
          <p:nvPr>
            <p:ph type="pic" sz="quarter" idx="10"/>
          </p:nvPr>
        </p:nvSpPr>
        <p:spPr>
          <a:xfrm>
            <a:off x="12192001" y="1625600"/>
            <a:ext cx="6852002" cy="6858000"/>
          </a:xfrm>
          <a:solidFill>
            <a:schemeClr val="tx2"/>
          </a:solidFill>
        </p:spPr>
        <p:txBody>
          <a:bodyPr vert="horz" wrap="square" lIns="91440" tIns="45720" rIns="91440" bIns="45720" rtlCol="0" anchor="ctr">
            <a:noAutofit/>
          </a:bodyPr>
          <a:lstStyle>
            <a:lvl1pPr marL="0" indent="0" algn="ctr">
              <a:buNone/>
              <a:defRPr lang="id-ID" sz="2800">
                <a:solidFill>
                  <a:schemeClr val="bg1"/>
                </a:solidFill>
              </a:defRPr>
            </a:lvl1pPr>
          </a:lstStyle>
          <a:p>
            <a:pPr marL="457200" lvl="0" indent="-457200" algn="ctr"/>
            <a:endParaRPr lang="id-ID" dirty="0"/>
          </a:p>
        </p:txBody>
      </p:sp>
    </p:spTree>
    <p:extLst>
      <p:ext uri="{BB962C8B-B14F-4D97-AF65-F5344CB8AC3E}">
        <p14:creationId xmlns:p14="http://schemas.microsoft.com/office/powerpoint/2010/main" val="148814939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3_image_placeholder">
    <p:spTree>
      <p:nvGrpSpPr>
        <p:cNvPr id="1" name=""/>
        <p:cNvGrpSpPr/>
        <p:nvPr/>
      </p:nvGrpSpPr>
      <p:grpSpPr>
        <a:xfrm>
          <a:off x="0" y="0"/>
          <a:ext cx="0" cy="0"/>
          <a:chOff x="0" y="0"/>
          <a:chExt cx="0" cy="0"/>
        </a:xfrm>
      </p:grpSpPr>
      <p:sp>
        <p:nvSpPr>
          <p:cNvPr id="6" name="Picture Placeholder 3"/>
          <p:cNvSpPr>
            <a:spLocks noGrp="1"/>
          </p:cNvSpPr>
          <p:nvPr>
            <p:ph type="pic" sz="quarter" idx="10"/>
          </p:nvPr>
        </p:nvSpPr>
        <p:spPr>
          <a:xfrm>
            <a:off x="2406651" y="6858000"/>
            <a:ext cx="8313210" cy="5715000"/>
          </a:xfrm>
          <a:solidFill>
            <a:schemeClr val="tx2"/>
          </a:solidFill>
        </p:spPr>
        <p:txBody>
          <a:bodyPr vert="horz" wrap="square" lIns="91440" tIns="45720" rIns="91440" bIns="45720" rtlCol="0" anchor="ctr">
            <a:noAutofit/>
          </a:bodyPr>
          <a:lstStyle>
            <a:lvl1pPr marL="0" indent="0" algn="ctr">
              <a:buNone/>
              <a:defRPr lang="id-ID" sz="2800">
                <a:solidFill>
                  <a:schemeClr val="bg1"/>
                </a:solidFill>
              </a:defRPr>
            </a:lvl1pPr>
          </a:lstStyle>
          <a:p>
            <a:pPr marL="457200" lvl="0" indent="-457200" algn="ctr"/>
            <a:endParaRPr lang="id-ID" dirty="0"/>
          </a:p>
        </p:txBody>
      </p:sp>
    </p:spTree>
    <p:extLst>
      <p:ext uri="{BB962C8B-B14F-4D97-AF65-F5344CB8AC3E}">
        <p14:creationId xmlns:p14="http://schemas.microsoft.com/office/powerpoint/2010/main" val="349631054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4_image_placeholder">
    <p:spTree>
      <p:nvGrpSpPr>
        <p:cNvPr id="1" name=""/>
        <p:cNvGrpSpPr/>
        <p:nvPr/>
      </p:nvGrpSpPr>
      <p:grpSpPr>
        <a:xfrm>
          <a:off x="0" y="0"/>
          <a:ext cx="0" cy="0"/>
          <a:chOff x="0" y="0"/>
          <a:chExt cx="0" cy="0"/>
        </a:xfrm>
      </p:grpSpPr>
      <p:sp>
        <p:nvSpPr>
          <p:cNvPr id="6" name="Picture Placeholder 3"/>
          <p:cNvSpPr>
            <a:spLocks noGrp="1"/>
          </p:cNvSpPr>
          <p:nvPr>
            <p:ph type="pic" sz="quarter" idx="10"/>
          </p:nvPr>
        </p:nvSpPr>
        <p:spPr>
          <a:xfrm>
            <a:off x="2" y="0"/>
            <a:ext cx="12192000" cy="13716000"/>
          </a:xfrm>
          <a:solidFill>
            <a:schemeClr val="tx2"/>
          </a:solidFill>
        </p:spPr>
        <p:txBody>
          <a:bodyPr vert="horz" wrap="square" lIns="91440" tIns="45720" rIns="91440" bIns="45720" rtlCol="0" anchor="ctr">
            <a:noAutofit/>
          </a:bodyPr>
          <a:lstStyle>
            <a:lvl1pPr marL="0" indent="0" algn="ctr">
              <a:buNone/>
              <a:defRPr lang="id-ID" sz="2800">
                <a:solidFill>
                  <a:schemeClr val="bg1"/>
                </a:solidFill>
              </a:defRPr>
            </a:lvl1pPr>
          </a:lstStyle>
          <a:p>
            <a:pPr marL="457200" lvl="0" indent="-457200" algn="ctr"/>
            <a:endParaRPr lang="id-ID" dirty="0"/>
          </a:p>
        </p:txBody>
      </p:sp>
    </p:spTree>
    <p:extLst>
      <p:ext uri="{BB962C8B-B14F-4D97-AF65-F5344CB8AC3E}">
        <p14:creationId xmlns:p14="http://schemas.microsoft.com/office/powerpoint/2010/main" val="316880285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5_image_placeholder">
    <p:spTree>
      <p:nvGrpSpPr>
        <p:cNvPr id="1" name=""/>
        <p:cNvGrpSpPr/>
        <p:nvPr/>
      </p:nvGrpSpPr>
      <p:grpSpPr>
        <a:xfrm>
          <a:off x="0" y="0"/>
          <a:ext cx="0" cy="0"/>
          <a:chOff x="0" y="0"/>
          <a:chExt cx="0" cy="0"/>
        </a:xfrm>
      </p:grpSpPr>
      <p:sp>
        <p:nvSpPr>
          <p:cNvPr id="6" name="Picture Placeholder 3"/>
          <p:cNvSpPr>
            <a:spLocks noGrp="1"/>
          </p:cNvSpPr>
          <p:nvPr>
            <p:ph type="pic" sz="quarter" idx="10"/>
          </p:nvPr>
        </p:nvSpPr>
        <p:spPr>
          <a:xfrm>
            <a:off x="12192001" y="1"/>
            <a:ext cx="6096002" cy="6915150"/>
          </a:xfrm>
          <a:solidFill>
            <a:schemeClr val="tx2"/>
          </a:solidFill>
        </p:spPr>
        <p:txBody>
          <a:bodyPr vert="horz" wrap="square" lIns="91440" tIns="45720" rIns="91440" bIns="45720" rtlCol="0" anchor="ctr">
            <a:noAutofit/>
          </a:bodyPr>
          <a:lstStyle>
            <a:lvl1pPr marL="0" indent="0" algn="ctr">
              <a:buNone/>
              <a:defRPr lang="id-ID" sz="2800">
                <a:solidFill>
                  <a:schemeClr val="bg1"/>
                </a:solidFill>
              </a:defRPr>
            </a:lvl1pPr>
          </a:lstStyle>
          <a:p>
            <a:pPr marL="457200" lvl="0" indent="-457200" algn="ctr"/>
            <a:endParaRPr lang="id-ID" dirty="0"/>
          </a:p>
        </p:txBody>
      </p:sp>
      <p:sp>
        <p:nvSpPr>
          <p:cNvPr id="7" name="Picture Placeholder 3"/>
          <p:cNvSpPr>
            <a:spLocks noGrp="1"/>
          </p:cNvSpPr>
          <p:nvPr>
            <p:ph type="pic" sz="quarter" idx="11"/>
          </p:nvPr>
        </p:nvSpPr>
        <p:spPr>
          <a:xfrm>
            <a:off x="18287999" y="6829423"/>
            <a:ext cx="6096002" cy="6915150"/>
          </a:xfrm>
          <a:solidFill>
            <a:schemeClr val="tx2"/>
          </a:solidFill>
        </p:spPr>
        <p:txBody>
          <a:bodyPr vert="horz" wrap="square" lIns="91440" tIns="45720" rIns="91440" bIns="45720" rtlCol="0" anchor="ctr">
            <a:noAutofit/>
          </a:bodyPr>
          <a:lstStyle>
            <a:lvl1pPr marL="0" indent="0" algn="ctr">
              <a:buNone/>
              <a:defRPr lang="id-ID" sz="2800">
                <a:solidFill>
                  <a:schemeClr val="bg1"/>
                </a:solidFill>
              </a:defRPr>
            </a:lvl1pPr>
          </a:lstStyle>
          <a:p>
            <a:pPr marL="457200" lvl="0" indent="-457200" algn="ctr"/>
            <a:endParaRPr lang="id-ID" dirty="0"/>
          </a:p>
        </p:txBody>
      </p:sp>
    </p:spTree>
    <p:extLst>
      <p:ext uri="{BB962C8B-B14F-4D97-AF65-F5344CB8AC3E}">
        <p14:creationId xmlns:p14="http://schemas.microsoft.com/office/powerpoint/2010/main" val="149360166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6_image_placeholder">
    <p:spTree>
      <p:nvGrpSpPr>
        <p:cNvPr id="1" name=""/>
        <p:cNvGrpSpPr/>
        <p:nvPr/>
      </p:nvGrpSpPr>
      <p:grpSpPr>
        <a:xfrm>
          <a:off x="0" y="0"/>
          <a:ext cx="0" cy="0"/>
          <a:chOff x="0" y="0"/>
          <a:chExt cx="0" cy="0"/>
        </a:xfrm>
      </p:grpSpPr>
      <p:sp>
        <p:nvSpPr>
          <p:cNvPr id="6" name="Picture Placeholder 3"/>
          <p:cNvSpPr>
            <a:spLocks noGrp="1"/>
          </p:cNvSpPr>
          <p:nvPr>
            <p:ph type="pic" sz="quarter" idx="10"/>
          </p:nvPr>
        </p:nvSpPr>
        <p:spPr>
          <a:xfrm>
            <a:off x="12192001" y="6829423"/>
            <a:ext cx="6096002" cy="6915150"/>
          </a:xfrm>
          <a:solidFill>
            <a:schemeClr val="tx2"/>
          </a:solidFill>
        </p:spPr>
        <p:txBody>
          <a:bodyPr vert="horz" wrap="square" lIns="91440" tIns="45720" rIns="91440" bIns="45720" rtlCol="0" anchor="ctr">
            <a:noAutofit/>
          </a:bodyPr>
          <a:lstStyle>
            <a:lvl1pPr marL="0" indent="0" algn="ctr">
              <a:buNone/>
              <a:defRPr lang="id-ID" sz="2800">
                <a:solidFill>
                  <a:schemeClr val="bg1"/>
                </a:solidFill>
              </a:defRPr>
            </a:lvl1pPr>
          </a:lstStyle>
          <a:p>
            <a:pPr marL="457200" lvl="0" indent="-457200" algn="ctr"/>
            <a:endParaRPr lang="id-ID" dirty="0"/>
          </a:p>
        </p:txBody>
      </p:sp>
      <p:sp>
        <p:nvSpPr>
          <p:cNvPr id="7" name="Picture Placeholder 3"/>
          <p:cNvSpPr>
            <a:spLocks noGrp="1"/>
          </p:cNvSpPr>
          <p:nvPr>
            <p:ph type="pic" sz="quarter" idx="11"/>
          </p:nvPr>
        </p:nvSpPr>
        <p:spPr>
          <a:xfrm>
            <a:off x="18287999" y="6829423"/>
            <a:ext cx="6096002" cy="6915150"/>
          </a:xfrm>
          <a:solidFill>
            <a:schemeClr val="tx2"/>
          </a:solidFill>
        </p:spPr>
        <p:txBody>
          <a:bodyPr vert="horz" wrap="square" lIns="91440" tIns="45720" rIns="91440" bIns="45720" rtlCol="0" anchor="ctr">
            <a:noAutofit/>
          </a:bodyPr>
          <a:lstStyle>
            <a:lvl1pPr marL="0" indent="0" algn="ctr">
              <a:buNone/>
              <a:defRPr lang="id-ID" sz="2800">
                <a:solidFill>
                  <a:schemeClr val="bg1"/>
                </a:solidFill>
              </a:defRPr>
            </a:lvl1pPr>
          </a:lstStyle>
          <a:p>
            <a:pPr marL="457200" lvl="0" indent="-457200" algn="ctr"/>
            <a:endParaRPr lang="id-ID" dirty="0"/>
          </a:p>
        </p:txBody>
      </p:sp>
    </p:spTree>
    <p:extLst>
      <p:ext uri="{BB962C8B-B14F-4D97-AF65-F5344CB8AC3E}">
        <p14:creationId xmlns:p14="http://schemas.microsoft.com/office/powerpoint/2010/main" val="271743939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7_image_placeholder">
    <p:spTree>
      <p:nvGrpSpPr>
        <p:cNvPr id="1" name=""/>
        <p:cNvGrpSpPr/>
        <p:nvPr/>
      </p:nvGrpSpPr>
      <p:grpSpPr>
        <a:xfrm>
          <a:off x="0" y="0"/>
          <a:ext cx="0" cy="0"/>
          <a:chOff x="0" y="0"/>
          <a:chExt cx="0" cy="0"/>
        </a:xfrm>
      </p:grpSpPr>
      <p:sp>
        <p:nvSpPr>
          <p:cNvPr id="10" name="Picture Placeholder 9"/>
          <p:cNvSpPr>
            <a:spLocks noGrp="1"/>
          </p:cNvSpPr>
          <p:nvPr>
            <p:ph type="pic" sz="quarter" idx="11"/>
          </p:nvPr>
        </p:nvSpPr>
        <p:spPr>
          <a:xfrm>
            <a:off x="12163426" y="2"/>
            <a:ext cx="12220576" cy="13744572"/>
          </a:xfrm>
          <a:custGeom>
            <a:avLst/>
            <a:gdLst>
              <a:gd name="connsiteX0" fmla="*/ 0 w 6110288"/>
              <a:gd name="connsiteY0" fmla="*/ 0 h 6872286"/>
              <a:gd name="connsiteX1" fmla="*/ 6110288 w 6110288"/>
              <a:gd name="connsiteY1" fmla="*/ 0 h 6872286"/>
              <a:gd name="connsiteX2" fmla="*/ 6110288 w 6110288"/>
              <a:gd name="connsiteY2" fmla="*/ 6872286 h 6872286"/>
              <a:gd name="connsiteX3" fmla="*/ 2276475 w 6110288"/>
              <a:gd name="connsiteY3" fmla="*/ 6872286 h 6872286"/>
              <a:gd name="connsiteX4" fmla="*/ 2276475 w 6110288"/>
              <a:gd name="connsiteY4" fmla="*/ 2536823 h 6872286"/>
              <a:gd name="connsiteX5" fmla="*/ 0 w 6110288"/>
              <a:gd name="connsiteY5" fmla="*/ 2536823 h 6872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10288" h="6872286">
                <a:moveTo>
                  <a:pt x="0" y="0"/>
                </a:moveTo>
                <a:lnTo>
                  <a:pt x="6110288" y="0"/>
                </a:lnTo>
                <a:lnTo>
                  <a:pt x="6110288" y="6872286"/>
                </a:lnTo>
                <a:lnTo>
                  <a:pt x="2276475" y="6872286"/>
                </a:lnTo>
                <a:lnTo>
                  <a:pt x="2276475" y="2536823"/>
                </a:lnTo>
                <a:lnTo>
                  <a:pt x="0" y="2536823"/>
                </a:lnTo>
                <a:close/>
              </a:path>
            </a:pathLst>
          </a:custGeom>
          <a:solidFill>
            <a:schemeClr val="tx2"/>
          </a:solidFill>
        </p:spPr>
        <p:txBody>
          <a:bodyPr vert="horz" wrap="square" lIns="91440" tIns="45720" rIns="91440" bIns="45720" rtlCol="0" anchor="ctr">
            <a:noAutofit/>
          </a:bodyPr>
          <a:lstStyle>
            <a:lvl1pPr marL="0" indent="0" algn="ctr">
              <a:buNone/>
              <a:defRPr lang="id-ID" sz="2800">
                <a:solidFill>
                  <a:schemeClr val="bg1"/>
                </a:solidFill>
              </a:defRPr>
            </a:lvl1pPr>
          </a:lstStyle>
          <a:p>
            <a:pPr marL="457200" lvl="0" indent="-457200" algn="ctr"/>
            <a:endParaRPr lang="id-ID" dirty="0"/>
          </a:p>
        </p:txBody>
      </p:sp>
      <p:pic>
        <p:nvPicPr>
          <p:cNvPr id="8" name="Picture 2" descr="Related image"/>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4009" r="27245"/>
          <a:stretch/>
        </p:blipFill>
        <p:spPr bwMode="auto">
          <a:xfrm>
            <a:off x="8734426" y="6089650"/>
            <a:ext cx="6858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9" name="Picture Placeholder 3"/>
          <p:cNvSpPr>
            <a:spLocks noGrp="1"/>
          </p:cNvSpPr>
          <p:nvPr>
            <p:ph type="pic" sz="quarter" idx="12"/>
          </p:nvPr>
        </p:nvSpPr>
        <p:spPr>
          <a:xfrm>
            <a:off x="8734426" y="6089650"/>
            <a:ext cx="6858000" cy="6858000"/>
          </a:xfrm>
          <a:solidFill>
            <a:schemeClr val="tx2"/>
          </a:solidFill>
        </p:spPr>
        <p:txBody>
          <a:bodyPr vert="horz" wrap="square" lIns="91440" tIns="45720" rIns="91440" bIns="45720" rtlCol="0" anchor="ctr">
            <a:noAutofit/>
          </a:bodyPr>
          <a:lstStyle>
            <a:lvl1pPr marL="0" indent="0" algn="ctr">
              <a:buNone/>
              <a:defRPr lang="id-ID" sz="2800">
                <a:solidFill>
                  <a:schemeClr val="bg1"/>
                </a:solidFill>
              </a:defRPr>
            </a:lvl1pPr>
          </a:lstStyle>
          <a:p>
            <a:pPr marL="457200" lvl="0" indent="-457200" algn="ctr"/>
            <a:endParaRPr lang="id-ID" dirty="0"/>
          </a:p>
        </p:txBody>
      </p:sp>
    </p:spTree>
    <p:extLst>
      <p:ext uri="{BB962C8B-B14F-4D97-AF65-F5344CB8AC3E}">
        <p14:creationId xmlns:p14="http://schemas.microsoft.com/office/powerpoint/2010/main" val="41950363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C5D640C-7DE0-44FE-B1EA-E1CB98DB4CC4}" type="datetimeFigureOut">
              <a:rPr lang="id-ID" smtClean="0"/>
              <a:t>18/05/2018</a:t>
            </a:fld>
            <a:endParaRPr lang="id-ID"/>
          </a:p>
        </p:txBody>
      </p:sp>
      <p:sp>
        <p:nvSpPr>
          <p:cNvPr id="5" name="Footer Placeholder 4"/>
          <p:cNvSpPr>
            <a:spLocks noGrp="1"/>
          </p:cNvSpPr>
          <p:nvPr>
            <p:ph type="ftr" sz="quarter" idx="11"/>
          </p:nvPr>
        </p:nvSpPr>
        <p:spPr/>
        <p:txBody>
          <a:bodyPr/>
          <a:lstStyle/>
          <a:p>
            <a:endParaRPr lang="id-ID"/>
          </a:p>
        </p:txBody>
      </p:sp>
      <p:sp>
        <p:nvSpPr>
          <p:cNvPr id="6" name="Slide Number Placeholder 5"/>
          <p:cNvSpPr>
            <a:spLocks noGrp="1"/>
          </p:cNvSpPr>
          <p:nvPr>
            <p:ph type="sldNum" sz="quarter" idx="12"/>
          </p:nvPr>
        </p:nvSpPr>
        <p:spPr/>
        <p:txBody>
          <a:bodyPr/>
          <a:lstStyle/>
          <a:p>
            <a:fld id="{499252CB-D605-4563-A3CB-7A8364A5EE42}" type="slidenum">
              <a:rPr lang="id-ID" smtClean="0"/>
              <a:t>‹#›</a:t>
            </a:fld>
            <a:endParaRPr lang="id-ID"/>
          </a:p>
        </p:txBody>
      </p:sp>
    </p:spTree>
    <p:extLst>
      <p:ext uri="{BB962C8B-B14F-4D97-AF65-F5344CB8AC3E}">
        <p14:creationId xmlns:p14="http://schemas.microsoft.com/office/powerpoint/2010/main" val="319409260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73524750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8_image_placeholder">
    <p:spTree>
      <p:nvGrpSpPr>
        <p:cNvPr id="1" name=""/>
        <p:cNvGrpSpPr/>
        <p:nvPr/>
      </p:nvGrpSpPr>
      <p:grpSpPr>
        <a:xfrm>
          <a:off x="0" y="0"/>
          <a:ext cx="0" cy="0"/>
          <a:chOff x="0" y="0"/>
          <a:chExt cx="0" cy="0"/>
        </a:xfrm>
      </p:grpSpPr>
      <p:sp>
        <p:nvSpPr>
          <p:cNvPr id="6" name="Picture Placeholder 3"/>
          <p:cNvSpPr>
            <a:spLocks noGrp="1"/>
          </p:cNvSpPr>
          <p:nvPr>
            <p:ph type="pic" sz="quarter" idx="10"/>
          </p:nvPr>
        </p:nvSpPr>
        <p:spPr>
          <a:xfrm>
            <a:off x="2" y="0"/>
            <a:ext cx="12192000" cy="13716000"/>
          </a:xfrm>
          <a:solidFill>
            <a:schemeClr val="tx2"/>
          </a:solidFill>
        </p:spPr>
        <p:txBody>
          <a:bodyPr vert="horz" wrap="square" lIns="91440" tIns="45720" rIns="91440" bIns="45720" rtlCol="0" anchor="ctr">
            <a:noAutofit/>
          </a:bodyPr>
          <a:lstStyle>
            <a:lvl1pPr marL="0" indent="0" algn="ctr">
              <a:buNone/>
              <a:defRPr lang="id-ID" sz="2800">
                <a:solidFill>
                  <a:schemeClr val="bg1"/>
                </a:solidFill>
              </a:defRPr>
            </a:lvl1pPr>
          </a:lstStyle>
          <a:p>
            <a:pPr marL="457200" lvl="0" indent="-457200" algn="ctr"/>
            <a:endParaRPr lang="id-ID" dirty="0"/>
          </a:p>
        </p:txBody>
      </p:sp>
      <p:sp>
        <p:nvSpPr>
          <p:cNvPr id="8" name="Picture Placeholder 3"/>
          <p:cNvSpPr>
            <a:spLocks noGrp="1"/>
          </p:cNvSpPr>
          <p:nvPr>
            <p:ph type="pic" sz="quarter" idx="11"/>
          </p:nvPr>
        </p:nvSpPr>
        <p:spPr>
          <a:xfrm>
            <a:off x="8429624" y="6219824"/>
            <a:ext cx="7496176" cy="7496176"/>
          </a:xfrm>
          <a:solidFill>
            <a:schemeClr val="tx2">
              <a:lumMod val="60000"/>
              <a:lumOff val="40000"/>
            </a:schemeClr>
          </a:solidFill>
        </p:spPr>
        <p:txBody>
          <a:bodyPr vert="horz" wrap="square" lIns="91440" tIns="45720" rIns="91440" bIns="45720" rtlCol="0" anchor="ctr">
            <a:noAutofit/>
          </a:bodyPr>
          <a:lstStyle>
            <a:lvl1pPr marL="0" indent="0" algn="ctr">
              <a:buNone/>
              <a:defRPr lang="id-ID" sz="2800">
                <a:solidFill>
                  <a:schemeClr val="bg1"/>
                </a:solidFill>
              </a:defRPr>
            </a:lvl1pPr>
          </a:lstStyle>
          <a:p>
            <a:pPr marL="457200" lvl="0" indent="-457200" algn="ctr"/>
            <a:endParaRPr lang="id-ID" dirty="0"/>
          </a:p>
        </p:txBody>
      </p:sp>
      <p:sp>
        <p:nvSpPr>
          <p:cNvPr id="9" name="Picture Placeholder 3"/>
          <p:cNvSpPr>
            <a:spLocks noGrp="1"/>
          </p:cNvSpPr>
          <p:nvPr>
            <p:ph type="pic" sz="quarter" idx="12"/>
          </p:nvPr>
        </p:nvSpPr>
        <p:spPr>
          <a:xfrm>
            <a:off x="21423085" y="0"/>
            <a:ext cx="2960914" cy="13716000"/>
          </a:xfrm>
          <a:solidFill>
            <a:schemeClr val="tx2"/>
          </a:solidFill>
        </p:spPr>
        <p:txBody>
          <a:bodyPr vert="horz" wrap="square" lIns="91440" tIns="45720" rIns="91440" bIns="45720" rtlCol="0" anchor="ctr">
            <a:noAutofit/>
          </a:bodyPr>
          <a:lstStyle>
            <a:lvl1pPr marL="0" indent="0" algn="ctr">
              <a:buNone/>
              <a:defRPr lang="id-ID" sz="2800">
                <a:solidFill>
                  <a:schemeClr val="bg1"/>
                </a:solidFill>
              </a:defRPr>
            </a:lvl1pPr>
          </a:lstStyle>
          <a:p>
            <a:pPr marL="457200" lvl="0" indent="-457200" algn="ctr"/>
            <a:endParaRPr lang="id-ID" dirty="0"/>
          </a:p>
        </p:txBody>
      </p:sp>
    </p:spTree>
    <p:extLst>
      <p:ext uri="{BB962C8B-B14F-4D97-AF65-F5344CB8AC3E}">
        <p14:creationId xmlns:p14="http://schemas.microsoft.com/office/powerpoint/2010/main" val="86787089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0_image_placeholder">
    <p:spTree>
      <p:nvGrpSpPr>
        <p:cNvPr id="1" name=""/>
        <p:cNvGrpSpPr/>
        <p:nvPr/>
      </p:nvGrpSpPr>
      <p:grpSpPr>
        <a:xfrm>
          <a:off x="0" y="0"/>
          <a:ext cx="0" cy="0"/>
          <a:chOff x="0" y="0"/>
          <a:chExt cx="0" cy="0"/>
        </a:xfrm>
      </p:grpSpPr>
      <p:sp>
        <p:nvSpPr>
          <p:cNvPr id="6" name="Picture Placeholder 3"/>
          <p:cNvSpPr>
            <a:spLocks noGrp="1"/>
          </p:cNvSpPr>
          <p:nvPr>
            <p:ph type="pic" sz="quarter" idx="10"/>
          </p:nvPr>
        </p:nvSpPr>
        <p:spPr>
          <a:xfrm>
            <a:off x="3" y="6858000"/>
            <a:ext cx="6857998" cy="6858000"/>
          </a:xfrm>
          <a:solidFill>
            <a:schemeClr val="tx2"/>
          </a:solidFill>
        </p:spPr>
        <p:txBody>
          <a:bodyPr vert="horz" wrap="square" lIns="91440" tIns="45720" rIns="91440" bIns="45720" rtlCol="0" anchor="ctr">
            <a:noAutofit/>
          </a:bodyPr>
          <a:lstStyle>
            <a:lvl1pPr marL="0" indent="0" algn="ctr">
              <a:buNone/>
              <a:defRPr lang="id-ID" sz="2800">
                <a:solidFill>
                  <a:schemeClr val="bg1"/>
                </a:solidFill>
              </a:defRPr>
            </a:lvl1pPr>
          </a:lstStyle>
          <a:p>
            <a:pPr marL="457200" lvl="0" indent="-457200" algn="ctr"/>
            <a:endParaRPr lang="id-ID" dirty="0"/>
          </a:p>
        </p:txBody>
      </p:sp>
      <p:sp>
        <p:nvSpPr>
          <p:cNvPr id="5" name="Picture Placeholder 3"/>
          <p:cNvSpPr>
            <a:spLocks noGrp="1"/>
          </p:cNvSpPr>
          <p:nvPr>
            <p:ph type="pic" sz="quarter" idx="11"/>
          </p:nvPr>
        </p:nvSpPr>
        <p:spPr>
          <a:xfrm>
            <a:off x="17525999" y="0"/>
            <a:ext cx="6858002" cy="6858000"/>
          </a:xfrm>
          <a:solidFill>
            <a:schemeClr val="tx2">
              <a:lumMod val="60000"/>
              <a:lumOff val="40000"/>
            </a:schemeClr>
          </a:solidFill>
        </p:spPr>
        <p:txBody>
          <a:bodyPr vert="horz" wrap="square" lIns="91440" tIns="45720" rIns="91440" bIns="45720" rtlCol="0" anchor="ctr">
            <a:noAutofit/>
          </a:bodyPr>
          <a:lstStyle>
            <a:lvl1pPr marL="0" indent="0" algn="ctr">
              <a:buNone/>
              <a:defRPr lang="id-ID" sz="2800">
                <a:solidFill>
                  <a:schemeClr val="bg1"/>
                </a:solidFill>
              </a:defRPr>
            </a:lvl1pPr>
          </a:lstStyle>
          <a:p>
            <a:pPr marL="457200" lvl="0" indent="-457200" algn="ctr"/>
            <a:endParaRPr lang="id-ID" dirty="0"/>
          </a:p>
        </p:txBody>
      </p:sp>
      <p:sp>
        <p:nvSpPr>
          <p:cNvPr id="9" name="Picture Placeholder 3"/>
          <p:cNvSpPr>
            <a:spLocks noGrp="1"/>
          </p:cNvSpPr>
          <p:nvPr>
            <p:ph type="pic" sz="quarter" idx="12"/>
          </p:nvPr>
        </p:nvSpPr>
        <p:spPr>
          <a:xfrm>
            <a:off x="17526003" y="6858000"/>
            <a:ext cx="6857998" cy="6858000"/>
          </a:xfrm>
          <a:solidFill>
            <a:schemeClr val="tx2"/>
          </a:solidFill>
        </p:spPr>
        <p:txBody>
          <a:bodyPr vert="horz" wrap="square" lIns="91440" tIns="45720" rIns="91440" bIns="45720" rtlCol="0" anchor="ctr">
            <a:noAutofit/>
          </a:bodyPr>
          <a:lstStyle>
            <a:lvl1pPr marL="0" indent="0" algn="ctr">
              <a:buNone/>
              <a:defRPr lang="id-ID" sz="2800">
                <a:solidFill>
                  <a:schemeClr val="bg1"/>
                </a:solidFill>
              </a:defRPr>
            </a:lvl1pPr>
          </a:lstStyle>
          <a:p>
            <a:pPr marL="457200" lvl="0" indent="-457200" algn="ctr"/>
            <a:endParaRPr lang="id-ID" dirty="0"/>
          </a:p>
        </p:txBody>
      </p:sp>
    </p:spTree>
    <p:extLst>
      <p:ext uri="{BB962C8B-B14F-4D97-AF65-F5344CB8AC3E}">
        <p14:creationId xmlns:p14="http://schemas.microsoft.com/office/powerpoint/2010/main" val="428948026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1_image_placeholder">
    <p:spTree>
      <p:nvGrpSpPr>
        <p:cNvPr id="1" name=""/>
        <p:cNvGrpSpPr/>
        <p:nvPr/>
      </p:nvGrpSpPr>
      <p:grpSpPr>
        <a:xfrm>
          <a:off x="0" y="0"/>
          <a:ext cx="0" cy="0"/>
          <a:chOff x="0" y="0"/>
          <a:chExt cx="0" cy="0"/>
        </a:xfrm>
      </p:grpSpPr>
      <p:sp>
        <p:nvSpPr>
          <p:cNvPr id="6" name="Picture Placeholder 3"/>
          <p:cNvSpPr>
            <a:spLocks noGrp="1"/>
          </p:cNvSpPr>
          <p:nvPr>
            <p:ph type="pic" sz="quarter" idx="10"/>
          </p:nvPr>
        </p:nvSpPr>
        <p:spPr>
          <a:xfrm>
            <a:off x="7704736" y="2747467"/>
            <a:ext cx="8221064" cy="8221066"/>
          </a:xfrm>
          <a:solidFill>
            <a:schemeClr val="tx2"/>
          </a:solidFill>
        </p:spPr>
        <p:txBody>
          <a:bodyPr vert="horz" wrap="square" lIns="91440" tIns="45720" rIns="91440" bIns="45720" rtlCol="0" anchor="ctr">
            <a:noAutofit/>
          </a:bodyPr>
          <a:lstStyle>
            <a:lvl1pPr marL="0" indent="0" algn="ctr">
              <a:buNone/>
              <a:defRPr lang="id-ID" sz="2800">
                <a:solidFill>
                  <a:schemeClr val="bg1"/>
                </a:solidFill>
              </a:defRPr>
            </a:lvl1pPr>
          </a:lstStyle>
          <a:p>
            <a:pPr marL="457200" lvl="0" indent="-457200" algn="ctr"/>
            <a:endParaRPr lang="id-ID" dirty="0"/>
          </a:p>
        </p:txBody>
      </p:sp>
    </p:spTree>
    <p:extLst>
      <p:ext uri="{BB962C8B-B14F-4D97-AF65-F5344CB8AC3E}">
        <p14:creationId xmlns:p14="http://schemas.microsoft.com/office/powerpoint/2010/main" val="62775832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2_image_placeholder">
    <p:spTree>
      <p:nvGrpSpPr>
        <p:cNvPr id="1" name=""/>
        <p:cNvGrpSpPr/>
        <p:nvPr/>
      </p:nvGrpSpPr>
      <p:grpSpPr>
        <a:xfrm>
          <a:off x="0" y="0"/>
          <a:ext cx="0" cy="0"/>
          <a:chOff x="0" y="0"/>
          <a:chExt cx="0" cy="0"/>
        </a:xfrm>
      </p:grpSpPr>
      <p:sp>
        <p:nvSpPr>
          <p:cNvPr id="6" name="Picture Placeholder 3"/>
          <p:cNvSpPr>
            <a:spLocks noGrp="1"/>
          </p:cNvSpPr>
          <p:nvPr>
            <p:ph type="pic" sz="quarter" idx="10"/>
          </p:nvPr>
        </p:nvSpPr>
        <p:spPr>
          <a:xfrm>
            <a:off x="0" y="2"/>
            <a:ext cx="6858000" cy="6858000"/>
          </a:xfrm>
          <a:solidFill>
            <a:schemeClr val="tx2"/>
          </a:solidFill>
        </p:spPr>
        <p:txBody>
          <a:bodyPr vert="horz" wrap="square" lIns="91440" tIns="45720" rIns="91440" bIns="45720" rtlCol="0" anchor="ctr">
            <a:noAutofit/>
          </a:bodyPr>
          <a:lstStyle>
            <a:lvl1pPr marL="0" indent="0" algn="ctr">
              <a:buNone/>
              <a:defRPr lang="id-ID" sz="2800">
                <a:solidFill>
                  <a:schemeClr val="bg1"/>
                </a:solidFill>
              </a:defRPr>
            </a:lvl1pPr>
          </a:lstStyle>
          <a:p>
            <a:pPr marL="457200" lvl="0" indent="-457200" algn="ctr"/>
            <a:endParaRPr lang="id-ID" dirty="0"/>
          </a:p>
        </p:txBody>
      </p:sp>
      <p:sp>
        <p:nvSpPr>
          <p:cNvPr id="9" name="Picture Placeholder 3"/>
          <p:cNvSpPr>
            <a:spLocks noGrp="1"/>
          </p:cNvSpPr>
          <p:nvPr>
            <p:ph type="pic" sz="quarter" idx="11"/>
          </p:nvPr>
        </p:nvSpPr>
        <p:spPr>
          <a:xfrm>
            <a:off x="17526000" y="2"/>
            <a:ext cx="6858000" cy="6858000"/>
          </a:xfrm>
          <a:solidFill>
            <a:schemeClr val="tx2"/>
          </a:solidFill>
        </p:spPr>
        <p:txBody>
          <a:bodyPr vert="horz" wrap="square" lIns="91440" tIns="45720" rIns="91440" bIns="45720" rtlCol="0" anchor="ctr">
            <a:noAutofit/>
          </a:bodyPr>
          <a:lstStyle>
            <a:lvl1pPr marL="0" indent="0" algn="ctr">
              <a:buNone/>
              <a:defRPr lang="id-ID" sz="2800">
                <a:solidFill>
                  <a:schemeClr val="bg1"/>
                </a:solidFill>
              </a:defRPr>
            </a:lvl1pPr>
          </a:lstStyle>
          <a:p>
            <a:pPr marL="457200" lvl="0" indent="-457200" algn="ctr"/>
            <a:endParaRPr lang="id-ID" dirty="0"/>
          </a:p>
        </p:txBody>
      </p:sp>
      <p:sp>
        <p:nvSpPr>
          <p:cNvPr id="10" name="Picture Placeholder 3"/>
          <p:cNvSpPr>
            <a:spLocks noGrp="1"/>
          </p:cNvSpPr>
          <p:nvPr>
            <p:ph type="pic" sz="quarter" idx="12"/>
          </p:nvPr>
        </p:nvSpPr>
        <p:spPr>
          <a:xfrm>
            <a:off x="8763000" y="6858000"/>
            <a:ext cx="6858000" cy="6858000"/>
          </a:xfrm>
          <a:solidFill>
            <a:schemeClr val="tx2"/>
          </a:solidFill>
        </p:spPr>
        <p:txBody>
          <a:bodyPr vert="horz" wrap="square" lIns="91440" tIns="45720" rIns="91440" bIns="45720" rtlCol="0" anchor="ctr">
            <a:noAutofit/>
          </a:bodyPr>
          <a:lstStyle>
            <a:lvl1pPr marL="0" indent="0" algn="ctr">
              <a:buNone/>
              <a:defRPr lang="id-ID" sz="2800">
                <a:solidFill>
                  <a:schemeClr val="bg1"/>
                </a:solidFill>
              </a:defRPr>
            </a:lvl1pPr>
          </a:lstStyle>
          <a:p>
            <a:pPr marL="457200" lvl="0" indent="-457200" algn="ctr"/>
            <a:endParaRPr lang="id-ID" dirty="0"/>
          </a:p>
        </p:txBody>
      </p:sp>
    </p:spTree>
    <p:extLst>
      <p:ext uri="{BB962C8B-B14F-4D97-AF65-F5344CB8AC3E}">
        <p14:creationId xmlns:p14="http://schemas.microsoft.com/office/powerpoint/2010/main" val="105737848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3_image_placeholder">
    <p:spTree>
      <p:nvGrpSpPr>
        <p:cNvPr id="1" name=""/>
        <p:cNvGrpSpPr/>
        <p:nvPr/>
      </p:nvGrpSpPr>
      <p:grpSpPr>
        <a:xfrm>
          <a:off x="0" y="0"/>
          <a:ext cx="0" cy="0"/>
          <a:chOff x="0" y="0"/>
          <a:chExt cx="0" cy="0"/>
        </a:xfrm>
      </p:grpSpPr>
      <p:sp>
        <p:nvSpPr>
          <p:cNvPr id="15" name="Picture Placeholder 14"/>
          <p:cNvSpPr>
            <a:spLocks noGrp="1"/>
          </p:cNvSpPr>
          <p:nvPr>
            <p:ph type="pic" sz="quarter" idx="12"/>
          </p:nvPr>
        </p:nvSpPr>
        <p:spPr>
          <a:xfrm>
            <a:off x="5334000" y="-4"/>
            <a:ext cx="13716004" cy="13716004"/>
          </a:xfrm>
          <a:custGeom>
            <a:avLst/>
            <a:gdLst>
              <a:gd name="connsiteX0" fmla="*/ 845173 w 6858002"/>
              <a:gd name="connsiteY0" fmla="*/ 838202 h 6858002"/>
              <a:gd name="connsiteX1" fmla="*/ 845173 w 6858002"/>
              <a:gd name="connsiteY1" fmla="*/ 6019802 h 6858002"/>
              <a:gd name="connsiteX2" fmla="*/ 6026773 w 6858002"/>
              <a:gd name="connsiteY2" fmla="*/ 6019802 h 6858002"/>
              <a:gd name="connsiteX3" fmla="*/ 6026773 w 6858002"/>
              <a:gd name="connsiteY3" fmla="*/ 838202 h 6858002"/>
              <a:gd name="connsiteX4" fmla="*/ 0 w 6858002"/>
              <a:gd name="connsiteY4" fmla="*/ 0 h 6858002"/>
              <a:gd name="connsiteX5" fmla="*/ 6858002 w 6858002"/>
              <a:gd name="connsiteY5" fmla="*/ 0 h 6858002"/>
              <a:gd name="connsiteX6" fmla="*/ 6858002 w 6858002"/>
              <a:gd name="connsiteY6" fmla="*/ 6858002 h 6858002"/>
              <a:gd name="connsiteX7" fmla="*/ 0 w 6858002"/>
              <a:gd name="connsiteY7" fmla="*/ 6858002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58002" h="6858002">
                <a:moveTo>
                  <a:pt x="845173" y="838202"/>
                </a:moveTo>
                <a:lnTo>
                  <a:pt x="845173" y="6019802"/>
                </a:lnTo>
                <a:lnTo>
                  <a:pt x="6026773" y="6019802"/>
                </a:lnTo>
                <a:lnTo>
                  <a:pt x="6026773" y="838202"/>
                </a:lnTo>
                <a:close/>
                <a:moveTo>
                  <a:pt x="0" y="0"/>
                </a:moveTo>
                <a:lnTo>
                  <a:pt x="6858002" y="0"/>
                </a:lnTo>
                <a:lnTo>
                  <a:pt x="6858002" y="6858002"/>
                </a:lnTo>
                <a:lnTo>
                  <a:pt x="0" y="6858002"/>
                </a:lnTo>
                <a:close/>
              </a:path>
            </a:pathLst>
          </a:custGeom>
          <a:solidFill>
            <a:schemeClr val="tx2"/>
          </a:solidFill>
        </p:spPr>
        <p:txBody>
          <a:bodyPr vert="horz" wrap="square" lIns="91440" tIns="45720" rIns="91440" bIns="45720" rtlCol="0" anchor="t">
            <a:noAutofit/>
          </a:bodyPr>
          <a:lstStyle>
            <a:lvl1pPr marL="0" indent="0" algn="ctr">
              <a:buNone/>
              <a:defRPr lang="id-ID" sz="2800">
                <a:solidFill>
                  <a:schemeClr val="bg1"/>
                </a:solidFill>
              </a:defRPr>
            </a:lvl1pPr>
          </a:lstStyle>
          <a:p>
            <a:pPr marL="457200" lvl="0" indent="-457200" algn="ctr"/>
            <a:endParaRPr lang="id-ID" dirty="0"/>
          </a:p>
        </p:txBody>
      </p:sp>
      <p:sp>
        <p:nvSpPr>
          <p:cNvPr id="12" name="Picture Placeholder 3"/>
          <p:cNvSpPr>
            <a:spLocks noGrp="1"/>
          </p:cNvSpPr>
          <p:nvPr>
            <p:ph type="pic" sz="quarter" idx="13"/>
          </p:nvPr>
        </p:nvSpPr>
        <p:spPr>
          <a:xfrm>
            <a:off x="2946400" y="3632198"/>
            <a:ext cx="6451600" cy="6451600"/>
          </a:xfrm>
          <a:solidFill>
            <a:schemeClr val="tx2"/>
          </a:solidFill>
        </p:spPr>
        <p:txBody>
          <a:bodyPr vert="horz" wrap="square" lIns="91440" tIns="45720" rIns="91440" bIns="45720" rtlCol="0" anchor="ctr">
            <a:noAutofit/>
          </a:bodyPr>
          <a:lstStyle>
            <a:lvl1pPr marL="0" indent="0" algn="ctr">
              <a:buNone/>
              <a:defRPr lang="id-ID" sz="2800">
                <a:solidFill>
                  <a:schemeClr val="bg1"/>
                </a:solidFill>
              </a:defRPr>
            </a:lvl1pPr>
          </a:lstStyle>
          <a:p>
            <a:pPr marL="457200" lvl="0" indent="-457200" algn="ctr"/>
            <a:endParaRPr lang="id-ID" dirty="0"/>
          </a:p>
        </p:txBody>
      </p:sp>
    </p:spTree>
    <p:extLst>
      <p:ext uri="{BB962C8B-B14F-4D97-AF65-F5344CB8AC3E}">
        <p14:creationId xmlns:p14="http://schemas.microsoft.com/office/powerpoint/2010/main" val="318151908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4_image_placeholder">
    <p:spTree>
      <p:nvGrpSpPr>
        <p:cNvPr id="1" name=""/>
        <p:cNvGrpSpPr/>
        <p:nvPr/>
      </p:nvGrpSpPr>
      <p:grpSpPr>
        <a:xfrm>
          <a:off x="0" y="0"/>
          <a:ext cx="0" cy="0"/>
          <a:chOff x="0" y="0"/>
          <a:chExt cx="0" cy="0"/>
        </a:xfrm>
      </p:grpSpPr>
      <p:sp>
        <p:nvSpPr>
          <p:cNvPr id="12" name="Picture Placeholder 3"/>
          <p:cNvSpPr>
            <a:spLocks noGrp="1"/>
          </p:cNvSpPr>
          <p:nvPr>
            <p:ph type="pic" sz="quarter" idx="13"/>
          </p:nvPr>
        </p:nvSpPr>
        <p:spPr>
          <a:xfrm>
            <a:off x="3251200" y="3704774"/>
            <a:ext cx="6451600" cy="6451600"/>
          </a:xfrm>
          <a:solidFill>
            <a:schemeClr val="tx2"/>
          </a:solidFill>
        </p:spPr>
        <p:txBody>
          <a:bodyPr vert="horz" wrap="square" lIns="91440" tIns="45720" rIns="91440" bIns="45720" rtlCol="0" anchor="ctr">
            <a:noAutofit/>
          </a:bodyPr>
          <a:lstStyle>
            <a:lvl1pPr marL="0" indent="0" algn="ctr">
              <a:buNone/>
              <a:defRPr lang="id-ID" sz="2800">
                <a:solidFill>
                  <a:schemeClr val="bg1"/>
                </a:solidFill>
              </a:defRPr>
            </a:lvl1pPr>
          </a:lstStyle>
          <a:p>
            <a:pPr marL="457200" lvl="0" indent="-457200" algn="ctr"/>
            <a:endParaRPr lang="id-ID" dirty="0"/>
          </a:p>
        </p:txBody>
      </p:sp>
    </p:spTree>
    <p:extLst>
      <p:ext uri="{BB962C8B-B14F-4D97-AF65-F5344CB8AC3E}">
        <p14:creationId xmlns:p14="http://schemas.microsoft.com/office/powerpoint/2010/main" val="9631309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63700" y="3419477"/>
            <a:ext cx="21031200" cy="5705474"/>
          </a:xfrm>
        </p:spPr>
        <p:txBody>
          <a:bodyPr anchor="b"/>
          <a:lstStyle>
            <a:lvl1pPr>
              <a:defRPr sz="12000"/>
            </a:lvl1pPr>
          </a:lstStyle>
          <a:p>
            <a:r>
              <a:rPr lang="en-US"/>
              <a:t>Click to edit Master title style</a:t>
            </a:r>
            <a:endParaRPr lang="en-US" dirty="0"/>
          </a:p>
        </p:txBody>
      </p:sp>
      <p:sp>
        <p:nvSpPr>
          <p:cNvPr id="3" name="Text Placeholder 2"/>
          <p:cNvSpPr>
            <a:spLocks noGrp="1"/>
          </p:cNvSpPr>
          <p:nvPr>
            <p:ph type="body" idx="1"/>
          </p:nvPr>
        </p:nvSpPr>
        <p:spPr>
          <a:xfrm>
            <a:off x="1663700" y="9178927"/>
            <a:ext cx="21031200" cy="3000374"/>
          </a:xfrm>
        </p:spPr>
        <p:txBody>
          <a:bodyPr/>
          <a:lstStyle>
            <a:lvl1pPr marL="0" indent="0">
              <a:buNone/>
              <a:defRPr sz="4800">
                <a:solidFill>
                  <a:schemeClr val="tx1">
                    <a:tint val="75000"/>
                  </a:schemeClr>
                </a:solidFill>
              </a:defRPr>
            </a:lvl1pPr>
            <a:lvl2pPr marL="914400" indent="0">
              <a:buNone/>
              <a:defRPr sz="4000">
                <a:solidFill>
                  <a:schemeClr val="tx1">
                    <a:tint val="75000"/>
                  </a:schemeClr>
                </a:solidFill>
              </a:defRPr>
            </a:lvl2pPr>
            <a:lvl3pPr marL="1828800" indent="0">
              <a:buNone/>
              <a:defRPr sz="3600">
                <a:solidFill>
                  <a:schemeClr val="tx1">
                    <a:tint val="75000"/>
                  </a:schemeClr>
                </a:solidFill>
              </a:defRPr>
            </a:lvl3pPr>
            <a:lvl4pPr marL="2743200" indent="0">
              <a:buNone/>
              <a:defRPr sz="3200">
                <a:solidFill>
                  <a:schemeClr val="tx1">
                    <a:tint val="75000"/>
                  </a:schemeClr>
                </a:solidFill>
              </a:defRPr>
            </a:lvl4pPr>
            <a:lvl5pPr marL="3657600" indent="0">
              <a:buNone/>
              <a:defRPr sz="3200">
                <a:solidFill>
                  <a:schemeClr val="tx1">
                    <a:tint val="75000"/>
                  </a:schemeClr>
                </a:solidFill>
              </a:defRPr>
            </a:lvl5pPr>
            <a:lvl6pPr marL="4572000" indent="0">
              <a:buNone/>
              <a:defRPr sz="3200">
                <a:solidFill>
                  <a:schemeClr val="tx1">
                    <a:tint val="75000"/>
                  </a:schemeClr>
                </a:solidFill>
              </a:defRPr>
            </a:lvl6pPr>
            <a:lvl7pPr marL="5486400" indent="0">
              <a:buNone/>
              <a:defRPr sz="3200">
                <a:solidFill>
                  <a:schemeClr val="tx1">
                    <a:tint val="75000"/>
                  </a:schemeClr>
                </a:solidFill>
              </a:defRPr>
            </a:lvl7pPr>
            <a:lvl8pPr marL="6400800" indent="0">
              <a:buNone/>
              <a:defRPr sz="3200">
                <a:solidFill>
                  <a:schemeClr val="tx1">
                    <a:tint val="75000"/>
                  </a:schemeClr>
                </a:solidFill>
              </a:defRPr>
            </a:lvl8pPr>
            <a:lvl9pPr marL="7315200" indent="0">
              <a:buNone/>
              <a:defRPr sz="32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C5D640C-7DE0-44FE-B1EA-E1CB98DB4CC4}" type="datetimeFigureOut">
              <a:rPr lang="id-ID" smtClean="0"/>
              <a:t>18/05/2018</a:t>
            </a:fld>
            <a:endParaRPr lang="id-ID"/>
          </a:p>
        </p:txBody>
      </p:sp>
      <p:sp>
        <p:nvSpPr>
          <p:cNvPr id="5" name="Footer Placeholder 4"/>
          <p:cNvSpPr>
            <a:spLocks noGrp="1"/>
          </p:cNvSpPr>
          <p:nvPr>
            <p:ph type="ftr" sz="quarter" idx="11"/>
          </p:nvPr>
        </p:nvSpPr>
        <p:spPr/>
        <p:txBody>
          <a:bodyPr/>
          <a:lstStyle/>
          <a:p>
            <a:endParaRPr lang="id-ID"/>
          </a:p>
        </p:txBody>
      </p:sp>
      <p:sp>
        <p:nvSpPr>
          <p:cNvPr id="6" name="Slide Number Placeholder 5"/>
          <p:cNvSpPr>
            <a:spLocks noGrp="1"/>
          </p:cNvSpPr>
          <p:nvPr>
            <p:ph type="sldNum" sz="quarter" idx="12"/>
          </p:nvPr>
        </p:nvSpPr>
        <p:spPr/>
        <p:txBody>
          <a:bodyPr/>
          <a:lstStyle/>
          <a:p>
            <a:fld id="{499252CB-D605-4563-A3CB-7A8364A5EE42}" type="slidenum">
              <a:rPr lang="id-ID" smtClean="0"/>
              <a:t>‹#›</a:t>
            </a:fld>
            <a:endParaRPr lang="id-ID"/>
          </a:p>
        </p:txBody>
      </p:sp>
    </p:spTree>
    <p:extLst>
      <p:ext uri="{BB962C8B-B14F-4D97-AF65-F5344CB8AC3E}">
        <p14:creationId xmlns:p14="http://schemas.microsoft.com/office/powerpoint/2010/main" val="28074458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676400" y="3651250"/>
            <a:ext cx="10363200" cy="870267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12344400" y="3651250"/>
            <a:ext cx="10363200" cy="870267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C5D640C-7DE0-44FE-B1EA-E1CB98DB4CC4}" type="datetimeFigureOut">
              <a:rPr lang="id-ID" smtClean="0"/>
              <a:t>18/05/2018</a:t>
            </a:fld>
            <a:endParaRPr lang="id-ID"/>
          </a:p>
        </p:txBody>
      </p:sp>
      <p:sp>
        <p:nvSpPr>
          <p:cNvPr id="6" name="Footer Placeholder 5"/>
          <p:cNvSpPr>
            <a:spLocks noGrp="1"/>
          </p:cNvSpPr>
          <p:nvPr>
            <p:ph type="ftr" sz="quarter" idx="11"/>
          </p:nvPr>
        </p:nvSpPr>
        <p:spPr/>
        <p:txBody>
          <a:bodyPr/>
          <a:lstStyle/>
          <a:p>
            <a:endParaRPr lang="id-ID"/>
          </a:p>
        </p:txBody>
      </p:sp>
      <p:sp>
        <p:nvSpPr>
          <p:cNvPr id="7" name="Slide Number Placeholder 6"/>
          <p:cNvSpPr>
            <a:spLocks noGrp="1"/>
          </p:cNvSpPr>
          <p:nvPr>
            <p:ph type="sldNum" sz="quarter" idx="12"/>
          </p:nvPr>
        </p:nvSpPr>
        <p:spPr/>
        <p:txBody>
          <a:bodyPr/>
          <a:lstStyle/>
          <a:p>
            <a:fld id="{499252CB-D605-4563-A3CB-7A8364A5EE42}" type="slidenum">
              <a:rPr lang="id-ID" smtClean="0"/>
              <a:t>‹#›</a:t>
            </a:fld>
            <a:endParaRPr lang="id-ID"/>
          </a:p>
        </p:txBody>
      </p:sp>
    </p:spTree>
    <p:extLst>
      <p:ext uri="{BB962C8B-B14F-4D97-AF65-F5344CB8AC3E}">
        <p14:creationId xmlns:p14="http://schemas.microsoft.com/office/powerpoint/2010/main" val="11880101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679576" y="730251"/>
            <a:ext cx="21031200" cy="2651126"/>
          </a:xfrm>
        </p:spPr>
        <p:txBody>
          <a:bodyPr/>
          <a:lstStyle/>
          <a:p>
            <a:r>
              <a:rPr lang="en-US"/>
              <a:t>Click to edit Master title style</a:t>
            </a:r>
            <a:endParaRPr lang="en-US" dirty="0"/>
          </a:p>
        </p:txBody>
      </p:sp>
      <p:sp>
        <p:nvSpPr>
          <p:cNvPr id="3" name="Text Placeholder 2"/>
          <p:cNvSpPr>
            <a:spLocks noGrp="1"/>
          </p:cNvSpPr>
          <p:nvPr>
            <p:ph type="body" idx="1"/>
          </p:nvPr>
        </p:nvSpPr>
        <p:spPr>
          <a:xfrm>
            <a:off x="1679577" y="3362326"/>
            <a:ext cx="10315574" cy="1647824"/>
          </a:xfrm>
        </p:spPr>
        <p:txBody>
          <a:bodyPr anchor="b"/>
          <a:lstStyle>
            <a:lvl1pPr marL="0" indent="0">
              <a:buNone/>
              <a:defRPr sz="4800" b="1"/>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Edit Master text styles</a:t>
            </a:r>
          </a:p>
        </p:txBody>
      </p:sp>
      <p:sp>
        <p:nvSpPr>
          <p:cNvPr id="4" name="Content Placeholder 3"/>
          <p:cNvSpPr>
            <a:spLocks noGrp="1"/>
          </p:cNvSpPr>
          <p:nvPr>
            <p:ph sz="half" idx="2"/>
          </p:nvPr>
        </p:nvSpPr>
        <p:spPr>
          <a:xfrm>
            <a:off x="1679577" y="5010150"/>
            <a:ext cx="10315574" cy="736917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12344400" y="3362326"/>
            <a:ext cx="10366376" cy="1647824"/>
          </a:xfrm>
        </p:spPr>
        <p:txBody>
          <a:bodyPr anchor="b"/>
          <a:lstStyle>
            <a:lvl1pPr marL="0" indent="0">
              <a:buNone/>
              <a:defRPr sz="4800" b="1"/>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Edit Master text styles</a:t>
            </a:r>
          </a:p>
        </p:txBody>
      </p:sp>
      <p:sp>
        <p:nvSpPr>
          <p:cNvPr id="6" name="Content Placeholder 5"/>
          <p:cNvSpPr>
            <a:spLocks noGrp="1"/>
          </p:cNvSpPr>
          <p:nvPr>
            <p:ph sz="quarter" idx="4"/>
          </p:nvPr>
        </p:nvSpPr>
        <p:spPr>
          <a:xfrm>
            <a:off x="12344400" y="5010150"/>
            <a:ext cx="10366376" cy="736917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C5D640C-7DE0-44FE-B1EA-E1CB98DB4CC4}" type="datetimeFigureOut">
              <a:rPr lang="id-ID" smtClean="0"/>
              <a:t>18/05/2018</a:t>
            </a:fld>
            <a:endParaRPr lang="id-ID"/>
          </a:p>
        </p:txBody>
      </p:sp>
      <p:sp>
        <p:nvSpPr>
          <p:cNvPr id="8" name="Footer Placeholder 7"/>
          <p:cNvSpPr>
            <a:spLocks noGrp="1"/>
          </p:cNvSpPr>
          <p:nvPr>
            <p:ph type="ftr" sz="quarter" idx="11"/>
          </p:nvPr>
        </p:nvSpPr>
        <p:spPr/>
        <p:txBody>
          <a:bodyPr/>
          <a:lstStyle/>
          <a:p>
            <a:endParaRPr lang="id-ID"/>
          </a:p>
        </p:txBody>
      </p:sp>
      <p:sp>
        <p:nvSpPr>
          <p:cNvPr id="9" name="Slide Number Placeholder 8"/>
          <p:cNvSpPr>
            <a:spLocks noGrp="1"/>
          </p:cNvSpPr>
          <p:nvPr>
            <p:ph type="sldNum" sz="quarter" idx="12"/>
          </p:nvPr>
        </p:nvSpPr>
        <p:spPr/>
        <p:txBody>
          <a:bodyPr/>
          <a:lstStyle/>
          <a:p>
            <a:fld id="{499252CB-D605-4563-A3CB-7A8364A5EE42}" type="slidenum">
              <a:rPr lang="id-ID" smtClean="0"/>
              <a:t>‹#›</a:t>
            </a:fld>
            <a:endParaRPr lang="id-ID"/>
          </a:p>
        </p:txBody>
      </p:sp>
    </p:spTree>
    <p:extLst>
      <p:ext uri="{BB962C8B-B14F-4D97-AF65-F5344CB8AC3E}">
        <p14:creationId xmlns:p14="http://schemas.microsoft.com/office/powerpoint/2010/main" val="25661255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C5D640C-7DE0-44FE-B1EA-E1CB98DB4CC4}" type="datetimeFigureOut">
              <a:rPr lang="id-ID" smtClean="0"/>
              <a:t>18/05/2018</a:t>
            </a:fld>
            <a:endParaRPr lang="id-ID"/>
          </a:p>
        </p:txBody>
      </p:sp>
      <p:sp>
        <p:nvSpPr>
          <p:cNvPr id="4" name="Footer Placeholder 3"/>
          <p:cNvSpPr>
            <a:spLocks noGrp="1"/>
          </p:cNvSpPr>
          <p:nvPr>
            <p:ph type="ftr" sz="quarter" idx="11"/>
          </p:nvPr>
        </p:nvSpPr>
        <p:spPr/>
        <p:txBody>
          <a:bodyPr/>
          <a:lstStyle/>
          <a:p>
            <a:endParaRPr lang="id-ID"/>
          </a:p>
        </p:txBody>
      </p:sp>
      <p:sp>
        <p:nvSpPr>
          <p:cNvPr id="5" name="Slide Number Placeholder 4"/>
          <p:cNvSpPr>
            <a:spLocks noGrp="1"/>
          </p:cNvSpPr>
          <p:nvPr>
            <p:ph type="sldNum" sz="quarter" idx="12"/>
          </p:nvPr>
        </p:nvSpPr>
        <p:spPr/>
        <p:txBody>
          <a:bodyPr/>
          <a:lstStyle/>
          <a:p>
            <a:fld id="{499252CB-D605-4563-A3CB-7A8364A5EE42}" type="slidenum">
              <a:rPr lang="id-ID" smtClean="0"/>
              <a:t>‹#›</a:t>
            </a:fld>
            <a:endParaRPr lang="id-ID"/>
          </a:p>
        </p:txBody>
      </p:sp>
    </p:spTree>
    <p:extLst>
      <p:ext uri="{BB962C8B-B14F-4D97-AF65-F5344CB8AC3E}">
        <p14:creationId xmlns:p14="http://schemas.microsoft.com/office/powerpoint/2010/main" val="35071498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C5D640C-7DE0-44FE-B1EA-E1CB98DB4CC4}" type="datetimeFigureOut">
              <a:rPr lang="id-ID" smtClean="0"/>
              <a:t>18/05/2018</a:t>
            </a:fld>
            <a:endParaRPr lang="id-ID"/>
          </a:p>
        </p:txBody>
      </p:sp>
      <p:sp>
        <p:nvSpPr>
          <p:cNvPr id="3" name="Footer Placeholder 2"/>
          <p:cNvSpPr>
            <a:spLocks noGrp="1"/>
          </p:cNvSpPr>
          <p:nvPr>
            <p:ph type="ftr" sz="quarter" idx="11"/>
          </p:nvPr>
        </p:nvSpPr>
        <p:spPr/>
        <p:txBody>
          <a:bodyPr/>
          <a:lstStyle/>
          <a:p>
            <a:endParaRPr lang="id-ID"/>
          </a:p>
        </p:txBody>
      </p:sp>
      <p:sp>
        <p:nvSpPr>
          <p:cNvPr id="4" name="Slide Number Placeholder 3"/>
          <p:cNvSpPr>
            <a:spLocks noGrp="1"/>
          </p:cNvSpPr>
          <p:nvPr>
            <p:ph type="sldNum" sz="quarter" idx="12"/>
          </p:nvPr>
        </p:nvSpPr>
        <p:spPr/>
        <p:txBody>
          <a:bodyPr/>
          <a:lstStyle/>
          <a:p>
            <a:fld id="{499252CB-D605-4563-A3CB-7A8364A5EE42}" type="slidenum">
              <a:rPr lang="id-ID" smtClean="0"/>
              <a:t>‹#›</a:t>
            </a:fld>
            <a:endParaRPr lang="id-ID"/>
          </a:p>
        </p:txBody>
      </p:sp>
    </p:spTree>
    <p:extLst>
      <p:ext uri="{BB962C8B-B14F-4D97-AF65-F5344CB8AC3E}">
        <p14:creationId xmlns:p14="http://schemas.microsoft.com/office/powerpoint/2010/main" val="38606834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79577" y="914400"/>
            <a:ext cx="7864474" cy="3200400"/>
          </a:xfrm>
        </p:spPr>
        <p:txBody>
          <a:bodyPr anchor="b"/>
          <a:lstStyle>
            <a:lvl1pPr>
              <a:defRPr sz="6400"/>
            </a:lvl1pPr>
          </a:lstStyle>
          <a:p>
            <a:r>
              <a:rPr lang="en-US"/>
              <a:t>Click to edit Master title style</a:t>
            </a:r>
            <a:endParaRPr lang="en-US" dirty="0"/>
          </a:p>
        </p:txBody>
      </p:sp>
      <p:sp>
        <p:nvSpPr>
          <p:cNvPr id="3" name="Content Placeholder 2"/>
          <p:cNvSpPr>
            <a:spLocks noGrp="1"/>
          </p:cNvSpPr>
          <p:nvPr>
            <p:ph idx="1"/>
          </p:nvPr>
        </p:nvSpPr>
        <p:spPr>
          <a:xfrm>
            <a:off x="10366376" y="1974851"/>
            <a:ext cx="12344400" cy="9747250"/>
          </a:xfrm>
        </p:spPr>
        <p:txBody>
          <a:bodyPr/>
          <a:lstStyle>
            <a:lvl1pPr>
              <a:defRPr sz="6400"/>
            </a:lvl1pPr>
            <a:lvl2pPr>
              <a:defRPr sz="5600"/>
            </a:lvl2pPr>
            <a:lvl3pPr>
              <a:defRPr sz="4800"/>
            </a:lvl3pPr>
            <a:lvl4pPr>
              <a:defRPr sz="4000"/>
            </a:lvl4pPr>
            <a:lvl5pPr>
              <a:defRPr sz="4000"/>
            </a:lvl5pPr>
            <a:lvl6pPr>
              <a:defRPr sz="4000"/>
            </a:lvl6pPr>
            <a:lvl7pPr>
              <a:defRPr sz="4000"/>
            </a:lvl7pPr>
            <a:lvl8pPr>
              <a:defRPr sz="4000"/>
            </a:lvl8pPr>
            <a:lvl9pPr>
              <a:defRPr sz="4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679577" y="4114800"/>
            <a:ext cx="7864474" cy="7623176"/>
          </a:xfrm>
        </p:spPr>
        <p:txBody>
          <a:bodyPr/>
          <a:lstStyle>
            <a:lvl1pPr marL="0" indent="0">
              <a:buNone/>
              <a:defRPr sz="3200"/>
            </a:lvl1pPr>
            <a:lvl2pPr marL="914400" indent="0">
              <a:buNone/>
              <a:defRPr sz="2800"/>
            </a:lvl2pPr>
            <a:lvl3pPr marL="1828800" indent="0">
              <a:buNone/>
              <a:defRPr sz="2400"/>
            </a:lvl3pPr>
            <a:lvl4pPr marL="2743200" indent="0">
              <a:buNone/>
              <a:defRPr sz="2000"/>
            </a:lvl4pPr>
            <a:lvl5pPr marL="3657600" indent="0">
              <a:buNone/>
              <a:defRPr sz="2000"/>
            </a:lvl5pPr>
            <a:lvl6pPr marL="4572000" indent="0">
              <a:buNone/>
              <a:defRPr sz="2000"/>
            </a:lvl6pPr>
            <a:lvl7pPr marL="5486400" indent="0">
              <a:buNone/>
              <a:defRPr sz="2000"/>
            </a:lvl7pPr>
            <a:lvl8pPr marL="6400800" indent="0">
              <a:buNone/>
              <a:defRPr sz="2000"/>
            </a:lvl8pPr>
            <a:lvl9pPr marL="7315200" indent="0">
              <a:buNone/>
              <a:defRPr sz="2000"/>
            </a:lvl9pPr>
          </a:lstStyle>
          <a:p>
            <a:pPr lvl="0"/>
            <a:r>
              <a:rPr lang="en-US"/>
              <a:t>Edit Master text styles</a:t>
            </a:r>
          </a:p>
        </p:txBody>
      </p:sp>
      <p:sp>
        <p:nvSpPr>
          <p:cNvPr id="5" name="Date Placeholder 4"/>
          <p:cNvSpPr>
            <a:spLocks noGrp="1"/>
          </p:cNvSpPr>
          <p:nvPr>
            <p:ph type="dt" sz="half" idx="10"/>
          </p:nvPr>
        </p:nvSpPr>
        <p:spPr/>
        <p:txBody>
          <a:bodyPr/>
          <a:lstStyle/>
          <a:p>
            <a:fld id="{8C5D640C-7DE0-44FE-B1EA-E1CB98DB4CC4}" type="datetimeFigureOut">
              <a:rPr lang="id-ID" smtClean="0"/>
              <a:t>18/05/2018</a:t>
            </a:fld>
            <a:endParaRPr lang="id-ID"/>
          </a:p>
        </p:txBody>
      </p:sp>
      <p:sp>
        <p:nvSpPr>
          <p:cNvPr id="6" name="Footer Placeholder 5"/>
          <p:cNvSpPr>
            <a:spLocks noGrp="1"/>
          </p:cNvSpPr>
          <p:nvPr>
            <p:ph type="ftr" sz="quarter" idx="11"/>
          </p:nvPr>
        </p:nvSpPr>
        <p:spPr/>
        <p:txBody>
          <a:bodyPr/>
          <a:lstStyle/>
          <a:p>
            <a:endParaRPr lang="id-ID"/>
          </a:p>
        </p:txBody>
      </p:sp>
      <p:sp>
        <p:nvSpPr>
          <p:cNvPr id="7" name="Slide Number Placeholder 6"/>
          <p:cNvSpPr>
            <a:spLocks noGrp="1"/>
          </p:cNvSpPr>
          <p:nvPr>
            <p:ph type="sldNum" sz="quarter" idx="12"/>
          </p:nvPr>
        </p:nvSpPr>
        <p:spPr/>
        <p:txBody>
          <a:bodyPr/>
          <a:lstStyle/>
          <a:p>
            <a:fld id="{499252CB-D605-4563-A3CB-7A8364A5EE42}" type="slidenum">
              <a:rPr lang="id-ID" smtClean="0"/>
              <a:t>‹#›</a:t>
            </a:fld>
            <a:endParaRPr lang="id-ID"/>
          </a:p>
        </p:txBody>
      </p:sp>
    </p:spTree>
    <p:extLst>
      <p:ext uri="{BB962C8B-B14F-4D97-AF65-F5344CB8AC3E}">
        <p14:creationId xmlns:p14="http://schemas.microsoft.com/office/powerpoint/2010/main" val="2788524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79577" y="914400"/>
            <a:ext cx="7864474" cy="3200400"/>
          </a:xfrm>
        </p:spPr>
        <p:txBody>
          <a:bodyPr anchor="b"/>
          <a:lstStyle>
            <a:lvl1pPr>
              <a:defRPr sz="6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366376" y="1974851"/>
            <a:ext cx="12344400" cy="9747250"/>
          </a:xfrm>
        </p:spPr>
        <p:txBody>
          <a:bodyPr anchor="t"/>
          <a:lstStyle>
            <a:lvl1pPr marL="0" indent="0">
              <a:buNone/>
              <a:defRPr sz="6400"/>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r>
              <a:rPr lang="en-US"/>
              <a:t>Click icon to add picture</a:t>
            </a:r>
            <a:endParaRPr lang="en-US" dirty="0"/>
          </a:p>
        </p:txBody>
      </p:sp>
      <p:sp>
        <p:nvSpPr>
          <p:cNvPr id="4" name="Text Placeholder 3"/>
          <p:cNvSpPr>
            <a:spLocks noGrp="1"/>
          </p:cNvSpPr>
          <p:nvPr>
            <p:ph type="body" sz="half" idx="2"/>
          </p:nvPr>
        </p:nvSpPr>
        <p:spPr>
          <a:xfrm>
            <a:off x="1679577" y="4114800"/>
            <a:ext cx="7864474" cy="7623176"/>
          </a:xfrm>
        </p:spPr>
        <p:txBody>
          <a:bodyPr/>
          <a:lstStyle>
            <a:lvl1pPr marL="0" indent="0">
              <a:buNone/>
              <a:defRPr sz="3200"/>
            </a:lvl1pPr>
            <a:lvl2pPr marL="914400" indent="0">
              <a:buNone/>
              <a:defRPr sz="2800"/>
            </a:lvl2pPr>
            <a:lvl3pPr marL="1828800" indent="0">
              <a:buNone/>
              <a:defRPr sz="2400"/>
            </a:lvl3pPr>
            <a:lvl4pPr marL="2743200" indent="0">
              <a:buNone/>
              <a:defRPr sz="2000"/>
            </a:lvl4pPr>
            <a:lvl5pPr marL="3657600" indent="0">
              <a:buNone/>
              <a:defRPr sz="2000"/>
            </a:lvl5pPr>
            <a:lvl6pPr marL="4572000" indent="0">
              <a:buNone/>
              <a:defRPr sz="2000"/>
            </a:lvl6pPr>
            <a:lvl7pPr marL="5486400" indent="0">
              <a:buNone/>
              <a:defRPr sz="2000"/>
            </a:lvl7pPr>
            <a:lvl8pPr marL="6400800" indent="0">
              <a:buNone/>
              <a:defRPr sz="2000"/>
            </a:lvl8pPr>
            <a:lvl9pPr marL="7315200" indent="0">
              <a:buNone/>
              <a:defRPr sz="2000"/>
            </a:lvl9pPr>
          </a:lstStyle>
          <a:p>
            <a:pPr lvl="0"/>
            <a:r>
              <a:rPr lang="en-US"/>
              <a:t>Edit Master text styles</a:t>
            </a:r>
          </a:p>
        </p:txBody>
      </p:sp>
      <p:sp>
        <p:nvSpPr>
          <p:cNvPr id="5" name="Date Placeholder 4"/>
          <p:cNvSpPr>
            <a:spLocks noGrp="1"/>
          </p:cNvSpPr>
          <p:nvPr>
            <p:ph type="dt" sz="half" idx="10"/>
          </p:nvPr>
        </p:nvSpPr>
        <p:spPr/>
        <p:txBody>
          <a:bodyPr/>
          <a:lstStyle/>
          <a:p>
            <a:fld id="{8C5D640C-7DE0-44FE-B1EA-E1CB98DB4CC4}" type="datetimeFigureOut">
              <a:rPr lang="id-ID" smtClean="0"/>
              <a:t>18/05/2018</a:t>
            </a:fld>
            <a:endParaRPr lang="id-ID"/>
          </a:p>
        </p:txBody>
      </p:sp>
      <p:sp>
        <p:nvSpPr>
          <p:cNvPr id="6" name="Footer Placeholder 5"/>
          <p:cNvSpPr>
            <a:spLocks noGrp="1"/>
          </p:cNvSpPr>
          <p:nvPr>
            <p:ph type="ftr" sz="quarter" idx="11"/>
          </p:nvPr>
        </p:nvSpPr>
        <p:spPr/>
        <p:txBody>
          <a:bodyPr/>
          <a:lstStyle/>
          <a:p>
            <a:endParaRPr lang="id-ID"/>
          </a:p>
        </p:txBody>
      </p:sp>
      <p:sp>
        <p:nvSpPr>
          <p:cNvPr id="7" name="Slide Number Placeholder 6"/>
          <p:cNvSpPr>
            <a:spLocks noGrp="1"/>
          </p:cNvSpPr>
          <p:nvPr>
            <p:ph type="sldNum" sz="quarter" idx="12"/>
          </p:nvPr>
        </p:nvSpPr>
        <p:spPr/>
        <p:txBody>
          <a:bodyPr/>
          <a:lstStyle/>
          <a:p>
            <a:fld id="{499252CB-D605-4563-A3CB-7A8364A5EE42}" type="slidenum">
              <a:rPr lang="id-ID" smtClean="0"/>
              <a:t>‹#›</a:t>
            </a:fld>
            <a:endParaRPr lang="id-ID"/>
          </a:p>
        </p:txBody>
      </p:sp>
    </p:spTree>
    <p:extLst>
      <p:ext uri="{BB962C8B-B14F-4D97-AF65-F5344CB8AC3E}">
        <p14:creationId xmlns:p14="http://schemas.microsoft.com/office/powerpoint/2010/main" val="33233812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676400" y="730251"/>
            <a:ext cx="21031200" cy="265112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676400" y="3651250"/>
            <a:ext cx="21031200" cy="8702676"/>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676400" y="12712701"/>
            <a:ext cx="5486400" cy="730250"/>
          </a:xfrm>
          <a:prstGeom prst="rect">
            <a:avLst/>
          </a:prstGeom>
        </p:spPr>
        <p:txBody>
          <a:bodyPr vert="horz" lIns="91440" tIns="45720" rIns="91440" bIns="45720" rtlCol="0" anchor="ctr"/>
          <a:lstStyle>
            <a:lvl1pPr algn="l">
              <a:defRPr sz="2400">
                <a:solidFill>
                  <a:schemeClr val="tx1">
                    <a:tint val="75000"/>
                  </a:schemeClr>
                </a:solidFill>
              </a:defRPr>
            </a:lvl1pPr>
          </a:lstStyle>
          <a:p>
            <a:fld id="{8C5D640C-7DE0-44FE-B1EA-E1CB98DB4CC4}" type="datetimeFigureOut">
              <a:rPr lang="id-ID" smtClean="0"/>
              <a:t>18/05/2018</a:t>
            </a:fld>
            <a:endParaRPr lang="id-ID"/>
          </a:p>
        </p:txBody>
      </p:sp>
      <p:sp>
        <p:nvSpPr>
          <p:cNvPr id="5" name="Footer Placeholder 4"/>
          <p:cNvSpPr>
            <a:spLocks noGrp="1"/>
          </p:cNvSpPr>
          <p:nvPr>
            <p:ph type="ftr" sz="quarter" idx="3"/>
          </p:nvPr>
        </p:nvSpPr>
        <p:spPr>
          <a:xfrm>
            <a:off x="8077200" y="12712701"/>
            <a:ext cx="8229600" cy="730250"/>
          </a:xfrm>
          <a:prstGeom prst="rect">
            <a:avLst/>
          </a:prstGeom>
        </p:spPr>
        <p:txBody>
          <a:bodyPr vert="horz" lIns="91440" tIns="45720" rIns="91440" bIns="45720" rtlCol="0" anchor="ctr"/>
          <a:lstStyle>
            <a:lvl1pPr algn="ctr">
              <a:defRPr sz="2400">
                <a:solidFill>
                  <a:schemeClr val="tx1">
                    <a:tint val="75000"/>
                  </a:schemeClr>
                </a:solidFill>
              </a:defRPr>
            </a:lvl1pPr>
          </a:lstStyle>
          <a:p>
            <a:endParaRPr lang="id-ID"/>
          </a:p>
        </p:txBody>
      </p:sp>
      <p:sp>
        <p:nvSpPr>
          <p:cNvPr id="6" name="Slide Number Placeholder 5"/>
          <p:cNvSpPr>
            <a:spLocks noGrp="1"/>
          </p:cNvSpPr>
          <p:nvPr>
            <p:ph type="sldNum" sz="quarter" idx="4"/>
          </p:nvPr>
        </p:nvSpPr>
        <p:spPr>
          <a:xfrm>
            <a:off x="17221200" y="12712701"/>
            <a:ext cx="5486400" cy="730250"/>
          </a:xfrm>
          <a:prstGeom prst="rect">
            <a:avLst/>
          </a:prstGeom>
        </p:spPr>
        <p:txBody>
          <a:bodyPr vert="horz" lIns="91440" tIns="45720" rIns="91440" bIns="45720" rtlCol="0" anchor="ctr"/>
          <a:lstStyle>
            <a:lvl1pPr algn="r">
              <a:defRPr sz="2400">
                <a:solidFill>
                  <a:schemeClr val="tx1">
                    <a:tint val="75000"/>
                  </a:schemeClr>
                </a:solidFill>
              </a:defRPr>
            </a:lvl1pPr>
          </a:lstStyle>
          <a:p>
            <a:fld id="{499252CB-D605-4563-A3CB-7A8364A5EE42}" type="slidenum">
              <a:rPr lang="id-ID" smtClean="0"/>
              <a:t>‹#›</a:t>
            </a:fld>
            <a:endParaRPr lang="id-ID"/>
          </a:p>
        </p:txBody>
      </p:sp>
    </p:spTree>
    <p:extLst>
      <p:ext uri="{BB962C8B-B14F-4D97-AF65-F5344CB8AC3E}">
        <p14:creationId xmlns:p14="http://schemas.microsoft.com/office/powerpoint/2010/main" val="3226124265"/>
      </p:ext>
    </p:extLst>
  </p:cSld>
  <p:clrMap bg1="lt1" tx1="dk1" bg2="lt2" tx2="dk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 id="2147483701" r:id="rId12"/>
    <p:sldLayoutId id="2147483702" r:id="rId13"/>
    <p:sldLayoutId id="2147483703" r:id="rId14"/>
    <p:sldLayoutId id="2147483704" r:id="rId15"/>
    <p:sldLayoutId id="2147483705" r:id="rId16"/>
    <p:sldLayoutId id="2147483706" r:id="rId17"/>
    <p:sldLayoutId id="2147483707" r:id="rId18"/>
    <p:sldLayoutId id="2147483709" r:id="rId19"/>
    <p:sldLayoutId id="2147483717" r:id="rId20"/>
    <p:sldLayoutId id="2147483718" r:id="rId21"/>
    <p:sldLayoutId id="2147483719" r:id="rId22"/>
    <p:sldLayoutId id="2147483720" r:id="rId23"/>
    <p:sldLayoutId id="2147483721" r:id="rId24"/>
    <p:sldLayoutId id="2147483722" r:id="rId25"/>
    <p:sldLayoutId id="2147483723" r:id="rId26"/>
  </p:sldLayoutIdLst>
  <p:txStyles>
    <p:titleStyle>
      <a:lvl1pPr algn="l" defTabSz="1828800" rtl="0" eaLnBrk="1" latinLnBrk="0" hangingPunct="1">
        <a:lnSpc>
          <a:spcPct val="90000"/>
        </a:lnSpc>
        <a:spcBef>
          <a:spcPct val="0"/>
        </a:spcBef>
        <a:buNone/>
        <a:defRPr sz="8800" kern="1200">
          <a:solidFill>
            <a:schemeClr val="tx1"/>
          </a:solidFill>
          <a:latin typeface="+mj-lt"/>
          <a:ea typeface="+mj-ea"/>
          <a:cs typeface="+mj-cs"/>
        </a:defRPr>
      </a:lvl1pPr>
    </p:titleStyle>
    <p:body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1.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2.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6.xml"/></Relationships>
</file>

<file path=ppt/slides/_rels/slide16.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9.xml"/><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rallelogram 1"/>
          <p:cNvSpPr/>
          <p:nvPr/>
        </p:nvSpPr>
        <p:spPr>
          <a:xfrm>
            <a:off x="8737600" y="2539996"/>
            <a:ext cx="13716000" cy="11176004"/>
          </a:xfrm>
          <a:custGeom>
            <a:avLst/>
            <a:gdLst>
              <a:gd name="connsiteX0" fmla="*/ 0 w 7937500"/>
              <a:gd name="connsiteY0" fmla="*/ 5588002 h 5588002"/>
              <a:gd name="connsiteX1" fmla="*/ 4000227 w 7937500"/>
              <a:gd name="connsiteY1" fmla="*/ 0 h 5588002"/>
              <a:gd name="connsiteX2" fmla="*/ 7937500 w 7937500"/>
              <a:gd name="connsiteY2" fmla="*/ 0 h 5588002"/>
              <a:gd name="connsiteX3" fmla="*/ 3937273 w 7937500"/>
              <a:gd name="connsiteY3" fmla="*/ 5588002 h 5588002"/>
              <a:gd name="connsiteX4" fmla="*/ 0 w 7937500"/>
              <a:gd name="connsiteY4" fmla="*/ 5588002 h 5588002"/>
              <a:gd name="connsiteX0" fmla="*/ 0 w 7937500"/>
              <a:gd name="connsiteY0" fmla="*/ 5588002 h 5588002"/>
              <a:gd name="connsiteX1" fmla="*/ 4000227 w 7937500"/>
              <a:gd name="connsiteY1" fmla="*/ 0 h 5588002"/>
              <a:gd name="connsiteX2" fmla="*/ 6807200 w 7937500"/>
              <a:gd name="connsiteY2" fmla="*/ 2 h 5588002"/>
              <a:gd name="connsiteX3" fmla="*/ 7937500 w 7937500"/>
              <a:gd name="connsiteY3" fmla="*/ 0 h 5588002"/>
              <a:gd name="connsiteX4" fmla="*/ 3937273 w 7937500"/>
              <a:gd name="connsiteY4" fmla="*/ 5588002 h 5588002"/>
              <a:gd name="connsiteX5" fmla="*/ 0 w 7937500"/>
              <a:gd name="connsiteY5" fmla="*/ 5588002 h 5588002"/>
              <a:gd name="connsiteX0" fmla="*/ 0 w 7937500"/>
              <a:gd name="connsiteY0" fmla="*/ 5588002 h 5588002"/>
              <a:gd name="connsiteX1" fmla="*/ 4000227 w 7937500"/>
              <a:gd name="connsiteY1" fmla="*/ 0 h 5588002"/>
              <a:gd name="connsiteX2" fmla="*/ 6807200 w 7937500"/>
              <a:gd name="connsiteY2" fmla="*/ 2 h 5588002"/>
              <a:gd name="connsiteX3" fmla="*/ 7937500 w 7937500"/>
              <a:gd name="connsiteY3" fmla="*/ 0 h 5588002"/>
              <a:gd name="connsiteX4" fmla="*/ 6858000 w 7937500"/>
              <a:gd name="connsiteY4" fmla="*/ 1498602 h 5588002"/>
              <a:gd name="connsiteX5" fmla="*/ 3937273 w 7937500"/>
              <a:gd name="connsiteY5" fmla="*/ 5588002 h 5588002"/>
              <a:gd name="connsiteX6" fmla="*/ 0 w 7937500"/>
              <a:gd name="connsiteY6" fmla="*/ 5588002 h 5588002"/>
              <a:gd name="connsiteX0" fmla="*/ 0 w 6858000"/>
              <a:gd name="connsiteY0" fmla="*/ 5588002 h 5588002"/>
              <a:gd name="connsiteX1" fmla="*/ 4000227 w 6858000"/>
              <a:gd name="connsiteY1" fmla="*/ 0 h 5588002"/>
              <a:gd name="connsiteX2" fmla="*/ 6807200 w 6858000"/>
              <a:gd name="connsiteY2" fmla="*/ 2 h 5588002"/>
              <a:gd name="connsiteX3" fmla="*/ 6858000 w 6858000"/>
              <a:gd name="connsiteY3" fmla="*/ 1498602 h 5588002"/>
              <a:gd name="connsiteX4" fmla="*/ 3937273 w 6858000"/>
              <a:gd name="connsiteY4" fmla="*/ 5588002 h 5588002"/>
              <a:gd name="connsiteX5" fmla="*/ 0 w 6858000"/>
              <a:gd name="connsiteY5" fmla="*/ 5588002 h 558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58000" h="5588002">
                <a:moveTo>
                  <a:pt x="0" y="5588002"/>
                </a:moveTo>
                <a:lnTo>
                  <a:pt x="4000227" y="0"/>
                </a:lnTo>
                <a:lnTo>
                  <a:pt x="6807200" y="2"/>
                </a:lnTo>
                <a:lnTo>
                  <a:pt x="6858000" y="1498602"/>
                </a:lnTo>
                <a:lnTo>
                  <a:pt x="3937273" y="5588002"/>
                </a:lnTo>
                <a:lnTo>
                  <a:pt x="0" y="5588002"/>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7200"/>
          </a:p>
        </p:txBody>
      </p:sp>
      <p:sp>
        <p:nvSpPr>
          <p:cNvPr id="7" name="TextBox 6"/>
          <p:cNvSpPr txBox="1"/>
          <p:nvPr/>
        </p:nvSpPr>
        <p:spPr>
          <a:xfrm>
            <a:off x="8737600" y="5047886"/>
            <a:ext cx="5840060" cy="2015936"/>
          </a:xfrm>
          <a:prstGeom prst="rect">
            <a:avLst/>
          </a:prstGeom>
          <a:solidFill>
            <a:schemeClr val="accent6"/>
          </a:solidFill>
        </p:spPr>
        <p:txBody>
          <a:bodyPr wrap="none" rtlCol="0" anchor="ctr">
            <a:spAutoFit/>
          </a:bodyPr>
          <a:lstStyle/>
          <a:p>
            <a:r>
              <a:rPr lang="en-US" sz="12500" dirty="0" err="1" smtClean="0">
                <a:solidFill>
                  <a:schemeClr val="bg1"/>
                </a:solidFill>
                <a:latin typeface="Times New Roman" pitchFamily="18" charset="0"/>
                <a:cs typeface="Times New Roman" pitchFamily="18" charset="0"/>
              </a:rPr>
              <a:t>Hội</a:t>
            </a:r>
            <a:r>
              <a:rPr lang="en-US" sz="12500" dirty="0" smtClean="0">
                <a:solidFill>
                  <a:schemeClr val="bg1"/>
                </a:solidFill>
                <a:latin typeface="Times New Roman" pitchFamily="18" charset="0"/>
                <a:cs typeface="Times New Roman" pitchFamily="18" charset="0"/>
              </a:rPr>
              <a:t> </a:t>
            </a:r>
            <a:r>
              <a:rPr lang="en-US" sz="12500" dirty="0" err="1" smtClean="0">
                <a:solidFill>
                  <a:schemeClr val="bg1"/>
                </a:solidFill>
                <a:latin typeface="Times New Roman" pitchFamily="18" charset="0"/>
                <a:cs typeface="Times New Roman" pitchFamily="18" charset="0"/>
              </a:rPr>
              <a:t>nghị</a:t>
            </a:r>
            <a:endParaRPr lang="id-ID" sz="12500" dirty="0">
              <a:solidFill>
                <a:schemeClr val="bg1"/>
              </a:solidFill>
              <a:latin typeface="Times New Roman" pitchFamily="18" charset="0"/>
              <a:cs typeface="Times New Roman" pitchFamily="18" charset="0"/>
            </a:endParaRPr>
          </a:p>
        </p:txBody>
      </p:sp>
      <p:sp>
        <p:nvSpPr>
          <p:cNvPr id="9" name="TextBox 8"/>
          <p:cNvSpPr txBox="1"/>
          <p:nvPr/>
        </p:nvSpPr>
        <p:spPr>
          <a:xfrm>
            <a:off x="1563914" y="8511622"/>
            <a:ext cx="20153274" cy="3939540"/>
          </a:xfrm>
          <a:prstGeom prst="rect">
            <a:avLst/>
          </a:prstGeom>
          <a:solidFill>
            <a:schemeClr val="accent1"/>
          </a:solidFill>
        </p:spPr>
        <p:txBody>
          <a:bodyPr wrap="none" rtlCol="0" anchor="ctr">
            <a:spAutoFit/>
          </a:bodyPr>
          <a:lstStyle/>
          <a:p>
            <a:r>
              <a:rPr lang="en-US" sz="12500" dirty="0" err="1" smtClean="0">
                <a:solidFill>
                  <a:schemeClr val="bg1"/>
                </a:solidFill>
                <a:latin typeface="Times New Roman" pitchFamily="18" charset="0"/>
                <a:cs typeface="Times New Roman" pitchFamily="18" charset="0"/>
              </a:rPr>
              <a:t>Nghiên</a:t>
            </a:r>
            <a:r>
              <a:rPr lang="en-US" sz="12500" dirty="0" smtClean="0">
                <a:solidFill>
                  <a:schemeClr val="bg1"/>
                </a:solidFill>
                <a:latin typeface="Times New Roman" pitchFamily="18" charset="0"/>
                <a:cs typeface="Times New Roman" pitchFamily="18" charset="0"/>
              </a:rPr>
              <a:t> </a:t>
            </a:r>
            <a:r>
              <a:rPr lang="en-US" sz="12500" dirty="0" err="1" smtClean="0">
                <a:solidFill>
                  <a:schemeClr val="bg1"/>
                </a:solidFill>
                <a:latin typeface="Times New Roman" pitchFamily="18" charset="0"/>
                <a:cs typeface="Times New Roman" pitchFamily="18" charset="0"/>
              </a:rPr>
              <a:t>cứu</a:t>
            </a:r>
            <a:r>
              <a:rPr lang="en-US" sz="12500" dirty="0" smtClean="0">
                <a:solidFill>
                  <a:schemeClr val="bg1"/>
                </a:solidFill>
                <a:latin typeface="Times New Roman" pitchFamily="18" charset="0"/>
                <a:cs typeface="Times New Roman" pitchFamily="18" charset="0"/>
              </a:rPr>
              <a:t> </a:t>
            </a:r>
            <a:r>
              <a:rPr lang="en-US" sz="12500" dirty="0" err="1" smtClean="0">
                <a:solidFill>
                  <a:schemeClr val="bg1"/>
                </a:solidFill>
                <a:latin typeface="Times New Roman" pitchFamily="18" charset="0"/>
                <a:cs typeface="Times New Roman" pitchFamily="18" charset="0"/>
              </a:rPr>
              <a:t>khoa</a:t>
            </a:r>
            <a:r>
              <a:rPr lang="en-US" sz="12500" dirty="0" smtClean="0">
                <a:solidFill>
                  <a:schemeClr val="bg1"/>
                </a:solidFill>
                <a:latin typeface="Times New Roman" pitchFamily="18" charset="0"/>
                <a:cs typeface="Times New Roman" pitchFamily="18" charset="0"/>
              </a:rPr>
              <a:t> </a:t>
            </a:r>
            <a:r>
              <a:rPr lang="en-US" sz="12500" dirty="0" err="1" smtClean="0">
                <a:solidFill>
                  <a:schemeClr val="bg1"/>
                </a:solidFill>
                <a:latin typeface="Times New Roman" pitchFamily="18" charset="0"/>
                <a:cs typeface="Times New Roman" pitchFamily="18" charset="0"/>
              </a:rPr>
              <a:t>học</a:t>
            </a:r>
            <a:r>
              <a:rPr lang="en-US" sz="12500" dirty="0" smtClean="0">
                <a:solidFill>
                  <a:schemeClr val="bg1"/>
                </a:solidFill>
                <a:latin typeface="Times New Roman" pitchFamily="18" charset="0"/>
                <a:cs typeface="Times New Roman" pitchFamily="18" charset="0"/>
              </a:rPr>
              <a:t> </a:t>
            </a:r>
            <a:r>
              <a:rPr lang="en-US" sz="12500" dirty="0" err="1" smtClean="0">
                <a:solidFill>
                  <a:schemeClr val="bg1"/>
                </a:solidFill>
                <a:latin typeface="Times New Roman" pitchFamily="18" charset="0"/>
                <a:cs typeface="Times New Roman" pitchFamily="18" charset="0"/>
              </a:rPr>
              <a:t>sinh</a:t>
            </a:r>
            <a:r>
              <a:rPr lang="en-US" sz="12500" dirty="0" smtClean="0">
                <a:solidFill>
                  <a:schemeClr val="bg1"/>
                </a:solidFill>
                <a:latin typeface="Times New Roman" pitchFamily="18" charset="0"/>
                <a:cs typeface="Times New Roman" pitchFamily="18" charset="0"/>
              </a:rPr>
              <a:t> </a:t>
            </a:r>
            <a:r>
              <a:rPr lang="en-US" sz="12500" dirty="0" err="1" smtClean="0">
                <a:solidFill>
                  <a:schemeClr val="bg1"/>
                </a:solidFill>
                <a:latin typeface="Times New Roman" pitchFamily="18" charset="0"/>
                <a:cs typeface="Times New Roman" pitchFamily="18" charset="0"/>
              </a:rPr>
              <a:t>viên</a:t>
            </a:r>
            <a:endParaRPr lang="en-US" sz="12500" dirty="0" smtClean="0">
              <a:solidFill>
                <a:schemeClr val="bg1"/>
              </a:solidFill>
              <a:latin typeface="Times New Roman" pitchFamily="18" charset="0"/>
              <a:cs typeface="Times New Roman" pitchFamily="18" charset="0"/>
            </a:endParaRPr>
          </a:p>
          <a:p>
            <a:r>
              <a:rPr lang="en-US" sz="12500" dirty="0" err="1" smtClean="0">
                <a:solidFill>
                  <a:schemeClr val="bg1"/>
                </a:solidFill>
                <a:latin typeface="Times New Roman" pitchFamily="18" charset="0"/>
                <a:cs typeface="Times New Roman" pitchFamily="18" charset="0"/>
              </a:rPr>
              <a:t>Năm</a:t>
            </a:r>
            <a:r>
              <a:rPr lang="en-US" sz="12500" dirty="0" smtClean="0">
                <a:solidFill>
                  <a:schemeClr val="bg1"/>
                </a:solidFill>
                <a:latin typeface="Times New Roman" pitchFamily="18" charset="0"/>
                <a:cs typeface="Times New Roman" pitchFamily="18" charset="0"/>
              </a:rPr>
              <a:t> </a:t>
            </a:r>
            <a:r>
              <a:rPr lang="en-US" sz="12500" dirty="0" err="1" smtClean="0">
                <a:solidFill>
                  <a:schemeClr val="bg1"/>
                </a:solidFill>
                <a:latin typeface="Times New Roman" pitchFamily="18" charset="0"/>
                <a:cs typeface="Times New Roman" pitchFamily="18" charset="0"/>
              </a:rPr>
              <a:t>học</a:t>
            </a:r>
            <a:r>
              <a:rPr lang="en-US" sz="12500" dirty="0" smtClean="0">
                <a:solidFill>
                  <a:schemeClr val="bg1"/>
                </a:solidFill>
                <a:latin typeface="Times New Roman" pitchFamily="18" charset="0"/>
                <a:cs typeface="Times New Roman" pitchFamily="18" charset="0"/>
              </a:rPr>
              <a:t> 2017-2018</a:t>
            </a:r>
          </a:p>
        </p:txBody>
      </p:sp>
      <p:grpSp>
        <p:nvGrpSpPr>
          <p:cNvPr id="58" name="Group 57"/>
          <p:cNvGrpSpPr/>
          <p:nvPr/>
        </p:nvGrpSpPr>
        <p:grpSpPr>
          <a:xfrm>
            <a:off x="218092" y="278218"/>
            <a:ext cx="7366944" cy="3900148"/>
            <a:chOff x="1455190" y="3852342"/>
            <a:chExt cx="3683472" cy="1950074"/>
          </a:xfrm>
          <a:solidFill>
            <a:schemeClr val="accent3"/>
          </a:solidFill>
        </p:grpSpPr>
        <p:sp>
          <p:nvSpPr>
            <p:cNvPr id="59" name="Oval 58"/>
            <p:cNvSpPr/>
            <p:nvPr/>
          </p:nvSpPr>
          <p:spPr>
            <a:xfrm>
              <a:off x="1455190" y="3852342"/>
              <a:ext cx="216675" cy="21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7200"/>
            </a:p>
          </p:txBody>
        </p:sp>
        <p:sp>
          <p:nvSpPr>
            <p:cNvPr id="60" name="Oval 59"/>
            <p:cNvSpPr/>
            <p:nvPr/>
          </p:nvSpPr>
          <p:spPr>
            <a:xfrm>
              <a:off x="1888539" y="3852342"/>
              <a:ext cx="216675" cy="21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7200"/>
            </a:p>
          </p:txBody>
        </p:sp>
        <p:sp>
          <p:nvSpPr>
            <p:cNvPr id="61" name="Oval 60"/>
            <p:cNvSpPr/>
            <p:nvPr/>
          </p:nvSpPr>
          <p:spPr>
            <a:xfrm>
              <a:off x="2321889" y="3852342"/>
              <a:ext cx="216675" cy="21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7200"/>
            </a:p>
          </p:txBody>
        </p:sp>
        <p:sp>
          <p:nvSpPr>
            <p:cNvPr id="62" name="Oval 61"/>
            <p:cNvSpPr/>
            <p:nvPr/>
          </p:nvSpPr>
          <p:spPr>
            <a:xfrm>
              <a:off x="2755239" y="3852342"/>
              <a:ext cx="216675" cy="21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7200"/>
            </a:p>
          </p:txBody>
        </p:sp>
        <p:sp>
          <p:nvSpPr>
            <p:cNvPr id="63" name="Oval 62"/>
            <p:cNvSpPr/>
            <p:nvPr/>
          </p:nvSpPr>
          <p:spPr>
            <a:xfrm>
              <a:off x="3188588" y="3852342"/>
              <a:ext cx="216675" cy="21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7200"/>
            </a:p>
          </p:txBody>
        </p:sp>
        <p:sp>
          <p:nvSpPr>
            <p:cNvPr id="64" name="Oval 63"/>
            <p:cNvSpPr/>
            <p:nvPr/>
          </p:nvSpPr>
          <p:spPr>
            <a:xfrm>
              <a:off x="3621938" y="3852342"/>
              <a:ext cx="216675" cy="21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7200"/>
            </a:p>
          </p:txBody>
        </p:sp>
        <p:sp>
          <p:nvSpPr>
            <p:cNvPr id="65" name="Oval 64"/>
            <p:cNvSpPr/>
            <p:nvPr/>
          </p:nvSpPr>
          <p:spPr>
            <a:xfrm>
              <a:off x="4055288" y="3852342"/>
              <a:ext cx="216675" cy="21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7200"/>
            </a:p>
          </p:txBody>
        </p:sp>
        <p:sp>
          <p:nvSpPr>
            <p:cNvPr id="66" name="Oval 65"/>
            <p:cNvSpPr/>
            <p:nvPr/>
          </p:nvSpPr>
          <p:spPr>
            <a:xfrm>
              <a:off x="1455190" y="4285692"/>
              <a:ext cx="216675" cy="21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7200"/>
            </a:p>
          </p:txBody>
        </p:sp>
        <p:sp>
          <p:nvSpPr>
            <p:cNvPr id="67" name="Oval 66"/>
            <p:cNvSpPr/>
            <p:nvPr/>
          </p:nvSpPr>
          <p:spPr>
            <a:xfrm>
              <a:off x="1888539" y="4285692"/>
              <a:ext cx="216675" cy="21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7200"/>
            </a:p>
          </p:txBody>
        </p:sp>
        <p:sp>
          <p:nvSpPr>
            <p:cNvPr id="68" name="Oval 67"/>
            <p:cNvSpPr/>
            <p:nvPr/>
          </p:nvSpPr>
          <p:spPr>
            <a:xfrm>
              <a:off x="2321889" y="4285692"/>
              <a:ext cx="216675" cy="21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7200"/>
            </a:p>
          </p:txBody>
        </p:sp>
        <p:sp>
          <p:nvSpPr>
            <p:cNvPr id="69" name="Oval 68"/>
            <p:cNvSpPr/>
            <p:nvPr/>
          </p:nvSpPr>
          <p:spPr>
            <a:xfrm>
              <a:off x="2755239" y="4285692"/>
              <a:ext cx="216675" cy="21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7200"/>
            </a:p>
          </p:txBody>
        </p:sp>
        <p:sp>
          <p:nvSpPr>
            <p:cNvPr id="70" name="Oval 69"/>
            <p:cNvSpPr/>
            <p:nvPr/>
          </p:nvSpPr>
          <p:spPr>
            <a:xfrm>
              <a:off x="3188588" y="4285692"/>
              <a:ext cx="216675" cy="21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7200"/>
            </a:p>
          </p:txBody>
        </p:sp>
        <p:sp>
          <p:nvSpPr>
            <p:cNvPr id="71" name="Oval 70"/>
            <p:cNvSpPr/>
            <p:nvPr/>
          </p:nvSpPr>
          <p:spPr>
            <a:xfrm>
              <a:off x="3621938" y="4285692"/>
              <a:ext cx="216675" cy="21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7200"/>
            </a:p>
          </p:txBody>
        </p:sp>
        <p:sp>
          <p:nvSpPr>
            <p:cNvPr id="72" name="Oval 71"/>
            <p:cNvSpPr/>
            <p:nvPr/>
          </p:nvSpPr>
          <p:spPr>
            <a:xfrm>
              <a:off x="4055288" y="4285692"/>
              <a:ext cx="216675" cy="21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7200"/>
            </a:p>
          </p:txBody>
        </p:sp>
        <p:sp>
          <p:nvSpPr>
            <p:cNvPr id="73" name="Oval 72"/>
            <p:cNvSpPr/>
            <p:nvPr/>
          </p:nvSpPr>
          <p:spPr>
            <a:xfrm>
              <a:off x="1455190" y="4719041"/>
              <a:ext cx="216675" cy="21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7200"/>
            </a:p>
          </p:txBody>
        </p:sp>
        <p:sp>
          <p:nvSpPr>
            <p:cNvPr id="74" name="Oval 73"/>
            <p:cNvSpPr/>
            <p:nvPr/>
          </p:nvSpPr>
          <p:spPr>
            <a:xfrm>
              <a:off x="1888539" y="4719041"/>
              <a:ext cx="216675" cy="21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7200"/>
            </a:p>
          </p:txBody>
        </p:sp>
        <p:sp>
          <p:nvSpPr>
            <p:cNvPr id="75" name="Oval 74"/>
            <p:cNvSpPr/>
            <p:nvPr/>
          </p:nvSpPr>
          <p:spPr>
            <a:xfrm>
              <a:off x="2321889" y="4719041"/>
              <a:ext cx="216675" cy="21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7200"/>
            </a:p>
          </p:txBody>
        </p:sp>
        <p:sp>
          <p:nvSpPr>
            <p:cNvPr id="76" name="Oval 75"/>
            <p:cNvSpPr/>
            <p:nvPr/>
          </p:nvSpPr>
          <p:spPr>
            <a:xfrm>
              <a:off x="2755239" y="4719041"/>
              <a:ext cx="216675" cy="21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7200"/>
            </a:p>
          </p:txBody>
        </p:sp>
        <p:sp>
          <p:nvSpPr>
            <p:cNvPr id="77" name="Oval 76"/>
            <p:cNvSpPr/>
            <p:nvPr/>
          </p:nvSpPr>
          <p:spPr>
            <a:xfrm>
              <a:off x="3188588" y="4719041"/>
              <a:ext cx="216675" cy="21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7200"/>
            </a:p>
          </p:txBody>
        </p:sp>
        <p:sp>
          <p:nvSpPr>
            <p:cNvPr id="78" name="Oval 77"/>
            <p:cNvSpPr/>
            <p:nvPr/>
          </p:nvSpPr>
          <p:spPr>
            <a:xfrm>
              <a:off x="3621938" y="4719041"/>
              <a:ext cx="216675" cy="21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7200"/>
            </a:p>
          </p:txBody>
        </p:sp>
        <p:sp>
          <p:nvSpPr>
            <p:cNvPr id="79" name="Oval 78"/>
            <p:cNvSpPr/>
            <p:nvPr/>
          </p:nvSpPr>
          <p:spPr>
            <a:xfrm>
              <a:off x="4055288" y="4719041"/>
              <a:ext cx="216675" cy="21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7200"/>
            </a:p>
          </p:txBody>
        </p:sp>
        <p:sp>
          <p:nvSpPr>
            <p:cNvPr id="80" name="Oval 79"/>
            <p:cNvSpPr/>
            <p:nvPr/>
          </p:nvSpPr>
          <p:spPr>
            <a:xfrm>
              <a:off x="1455190" y="5152391"/>
              <a:ext cx="216675" cy="21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7200"/>
            </a:p>
          </p:txBody>
        </p:sp>
        <p:sp>
          <p:nvSpPr>
            <p:cNvPr id="81" name="Oval 80"/>
            <p:cNvSpPr/>
            <p:nvPr/>
          </p:nvSpPr>
          <p:spPr>
            <a:xfrm>
              <a:off x="1888539" y="5152391"/>
              <a:ext cx="216675" cy="21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7200"/>
            </a:p>
          </p:txBody>
        </p:sp>
        <p:sp>
          <p:nvSpPr>
            <p:cNvPr id="82" name="Oval 81"/>
            <p:cNvSpPr/>
            <p:nvPr/>
          </p:nvSpPr>
          <p:spPr>
            <a:xfrm>
              <a:off x="2321889" y="5152391"/>
              <a:ext cx="216675" cy="21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7200"/>
            </a:p>
          </p:txBody>
        </p:sp>
        <p:sp>
          <p:nvSpPr>
            <p:cNvPr id="83" name="Oval 82"/>
            <p:cNvSpPr/>
            <p:nvPr/>
          </p:nvSpPr>
          <p:spPr>
            <a:xfrm>
              <a:off x="2755239" y="5152391"/>
              <a:ext cx="216675" cy="21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7200"/>
            </a:p>
          </p:txBody>
        </p:sp>
        <p:sp>
          <p:nvSpPr>
            <p:cNvPr id="84" name="Oval 83"/>
            <p:cNvSpPr/>
            <p:nvPr/>
          </p:nvSpPr>
          <p:spPr>
            <a:xfrm>
              <a:off x="3188588" y="5152391"/>
              <a:ext cx="216675" cy="21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7200"/>
            </a:p>
          </p:txBody>
        </p:sp>
        <p:sp>
          <p:nvSpPr>
            <p:cNvPr id="85" name="Oval 84"/>
            <p:cNvSpPr/>
            <p:nvPr/>
          </p:nvSpPr>
          <p:spPr>
            <a:xfrm>
              <a:off x="3621938" y="5152391"/>
              <a:ext cx="216675" cy="21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7200"/>
            </a:p>
          </p:txBody>
        </p:sp>
        <p:sp>
          <p:nvSpPr>
            <p:cNvPr id="86" name="Oval 85"/>
            <p:cNvSpPr/>
            <p:nvPr/>
          </p:nvSpPr>
          <p:spPr>
            <a:xfrm>
              <a:off x="4055288" y="5152391"/>
              <a:ext cx="216675" cy="21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7200"/>
            </a:p>
          </p:txBody>
        </p:sp>
        <p:sp>
          <p:nvSpPr>
            <p:cNvPr id="87" name="Oval 86"/>
            <p:cNvSpPr/>
            <p:nvPr/>
          </p:nvSpPr>
          <p:spPr>
            <a:xfrm>
              <a:off x="1455190" y="5585741"/>
              <a:ext cx="216675" cy="21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7200"/>
            </a:p>
          </p:txBody>
        </p:sp>
        <p:sp>
          <p:nvSpPr>
            <p:cNvPr id="88" name="Oval 87"/>
            <p:cNvSpPr/>
            <p:nvPr/>
          </p:nvSpPr>
          <p:spPr>
            <a:xfrm>
              <a:off x="1888539" y="5585741"/>
              <a:ext cx="216675" cy="21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7200"/>
            </a:p>
          </p:txBody>
        </p:sp>
        <p:sp>
          <p:nvSpPr>
            <p:cNvPr id="89" name="Oval 88"/>
            <p:cNvSpPr/>
            <p:nvPr/>
          </p:nvSpPr>
          <p:spPr>
            <a:xfrm>
              <a:off x="2321889" y="5585741"/>
              <a:ext cx="216675" cy="21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7200"/>
            </a:p>
          </p:txBody>
        </p:sp>
        <p:sp>
          <p:nvSpPr>
            <p:cNvPr id="90" name="Oval 89"/>
            <p:cNvSpPr/>
            <p:nvPr/>
          </p:nvSpPr>
          <p:spPr>
            <a:xfrm>
              <a:off x="2755239" y="5585741"/>
              <a:ext cx="216675" cy="21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7200"/>
            </a:p>
          </p:txBody>
        </p:sp>
        <p:sp>
          <p:nvSpPr>
            <p:cNvPr id="91" name="Oval 90"/>
            <p:cNvSpPr/>
            <p:nvPr/>
          </p:nvSpPr>
          <p:spPr>
            <a:xfrm>
              <a:off x="3188588" y="5585741"/>
              <a:ext cx="216675" cy="21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7200"/>
            </a:p>
          </p:txBody>
        </p:sp>
        <p:sp>
          <p:nvSpPr>
            <p:cNvPr id="92" name="Oval 91"/>
            <p:cNvSpPr/>
            <p:nvPr/>
          </p:nvSpPr>
          <p:spPr>
            <a:xfrm>
              <a:off x="3621938" y="5585741"/>
              <a:ext cx="216675" cy="21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7200"/>
            </a:p>
          </p:txBody>
        </p:sp>
        <p:sp>
          <p:nvSpPr>
            <p:cNvPr id="93" name="Oval 92"/>
            <p:cNvSpPr/>
            <p:nvPr/>
          </p:nvSpPr>
          <p:spPr>
            <a:xfrm>
              <a:off x="4055288" y="5585741"/>
              <a:ext cx="216675" cy="21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7200"/>
            </a:p>
          </p:txBody>
        </p:sp>
        <p:sp>
          <p:nvSpPr>
            <p:cNvPr id="94" name="Oval 93"/>
            <p:cNvSpPr/>
            <p:nvPr/>
          </p:nvSpPr>
          <p:spPr>
            <a:xfrm>
              <a:off x="4488638" y="3852342"/>
              <a:ext cx="216675" cy="21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7200"/>
            </a:p>
          </p:txBody>
        </p:sp>
        <p:sp>
          <p:nvSpPr>
            <p:cNvPr id="95" name="Oval 94"/>
            <p:cNvSpPr/>
            <p:nvPr/>
          </p:nvSpPr>
          <p:spPr>
            <a:xfrm>
              <a:off x="4488638" y="4285692"/>
              <a:ext cx="216675" cy="21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7200"/>
            </a:p>
          </p:txBody>
        </p:sp>
        <p:sp>
          <p:nvSpPr>
            <p:cNvPr id="96" name="Oval 95"/>
            <p:cNvSpPr/>
            <p:nvPr/>
          </p:nvSpPr>
          <p:spPr>
            <a:xfrm>
              <a:off x="4488638" y="4719041"/>
              <a:ext cx="216675" cy="21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7200"/>
            </a:p>
          </p:txBody>
        </p:sp>
        <p:sp>
          <p:nvSpPr>
            <p:cNvPr id="97" name="Oval 96"/>
            <p:cNvSpPr/>
            <p:nvPr/>
          </p:nvSpPr>
          <p:spPr>
            <a:xfrm>
              <a:off x="4488638" y="5152391"/>
              <a:ext cx="216675" cy="21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7200"/>
            </a:p>
          </p:txBody>
        </p:sp>
        <p:sp>
          <p:nvSpPr>
            <p:cNvPr id="98" name="Oval 97"/>
            <p:cNvSpPr/>
            <p:nvPr/>
          </p:nvSpPr>
          <p:spPr>
            <a:xfrm>
              <a:off x="4488638" y="5585741"/>
              <a:ext cx="216675" cy="21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7200"/>
            </a:p>
          </p:txBody>
        </p:sp>
        <p:sp>
          <p:nvSpPr>
            <p:cNvPr id="99" name="Oval 98"/>
            <p:cNvSpPr/>
            <p:nvPr/>
          </p:nvSpPr>
          <p:spPr>
            <a:xfrm>
              <a:off x="4921987" y="3852342"/>
              <a:ext cx="216675" cy="21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7200"/>
            </a:p>
          </p:txBody>
        </p:sp>
        <p:sp>
          <p:nvSpPr>
            <p:cNvPr id="100" name="Oval 99"/>
            <p:cNvSpPr/>
            <p:nvPr/>
          </p:nvSpPr>
          <p:spPr>
            <a:xfrm>
              <a:off x="4921987" y="4285692"/>
              <a:ext cx="216675" cy="21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7200"/>
            </a:p>
          </p:txBody>
        </p:sp>
        <p:sp>
          <p:nvSpPr>
            <p:cNvPr id="101" name="Oval 100"/>
            <p:cNvSpPr/>
            <p:nvPr/>
          </p:nvSpPr>
          <p:spPr>
            <a:xfrm>
              <a:off x="4921987" y="4719041"/>
              <a:ext cx="216675" cy="21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7200"/>
            </a:p>
          </p:txBody>
        </p:sp>
        <p:sp>
          <p:nvSpPr>
            <p:cNvPr id="102" name="Oval 101"/>
            <p:cNvSpPr/>
            <p:nvPr/>
          </p:nvSpPr>
          <p:spPr>
            <a:xfrm>
              <a:off x="4921987" y="5152391"/>
              <a:ext cx="216675" cy="21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7200"/>
            </a:p>
          </p:txBody>
        </p:sp>
        <p:sp>
          <p:nvSpPr>
            <p:cNvPr id="103" name="Oval 102"/>
            <p:cNvSpPr/>
            <p:nvPr/>
          </p:nvSpPr>
          <p:spPr>
            <a:xfrm>
              <a:off x="4921987" y="5585741"/>
              <a:ext cx="216675" cy="21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7200"/>
            </a:p>
          </p:txBody>
        </p:sp>
      </p:grpSp>
      <p:grpSp>
        <p:nvGrpSpPr>
          <p:cNvPr id="47" name="Group 46"/>
          <p:cNvGrpSpPr/>
          <p:nvPr/>
        </p:nvGrpSpPr>
        <p:grpSpPr>
          <a:xfrm rot="16200000">
            <a:off x="20523861" y="1394033"/>
            <a:ext cx="5254172" cy="2466106"/>
            <a:chOff x="3643086" y="304799"/>
            <a:chExt cx="2960920" cy="1389742"/>
          </a:xfrm>
          <a:solidFill>
            <a:schemeClr val="accent4"/>
          </a:solidFill>
        </p:grpSpPr>
        <p:grpSp>
          <p:nvGrpSpPr>
            <p:cNvPr id="48" name="Group 47"/>
            <p:cNvGrpSpPr/>
            <p:nvPr/>
          </p:nvGrpSpPr>
          <p:grpSpPr>
            <a:xfrm>
              <a:off x="3643086" y="304799"/>
              <a:ext cx="2960920" cy="740230"/>
              <a:chOff x="3643086" y="304799"/>
              <a:chExt cx="2960920" cy="740230"/>
            </a:xfrm>
            <a:grpFill/>
          </p:grpSpPr>
          <p:sp>
            <p:nvSpPr>
              <p:cNvPr id="54" name="Arrow: Chevron 53"/>
              <p:cNvSpPr/>
              <p:nvPr/>
            </p:nvSpPr>
            <p:spPr>
              <a:xfrm rot="16200000">
                <a:off x="3643086" y="304799"/>
                <a:ext cx="740230" cy="740230"/>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7200">
                  <a:solidFill>
                    <a:schemeClr val="tx1"/>
                  </a:solidFill>
                </a:endParaRPr>
              </a:p>
            </p:txBody>
          </p:sp>
          <p:sp>
            <p:nvSpPr>
              <p:cNvPr id="55" name="Arrow: Chevron 54"/>
              <p:cNvSpPr/>
              <p:nvPr/>
            </p:nvSpPr>
            <p:spPr>
              <a:xfrm rot="16200000">
                <a:off x="4383316" y="304799"/>
                <a:ext cx="740230" cy="740230"/>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7200">
                  <a:solidFill>
                    <a:schemeClr val="tx1"/>
                  </a:solidFill>
                </a:endParaRPr>
              </a:p>
            </p:txBody>
          </p:sp>
          <p:sp>
            <p:nvSpPr>
              <p:cNvPr id="56" name="Arrow: Chevron 55"/>
              <p:cNvSpPr/>
              <p:nvPr/>
            </p:nvSpPr>
            <p:spPr>
              <a:xfrm rot="16200000">
                <a:off x="5123546" y="304799"/>
                <a:ext cx="740230" cy="740230"/>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7200">
                  <a:solidFill>
                    <a:schemeClr val="tx1"/>
                  </a:solidFill>
                </a:endParaRPr>
              </a:p>
            </p:txBody>
          </p:sp>
          <p:sp>
            <p:nvSpPr>
              <p:cNvPr id="57" name="Arrow: Chevron 56"/>
              <p:cNvSpPr/>
              <p:nvPr/>
            </p:nvSpPr>
            <p:spPr>
              <a:xfrm rot="16200000">
                <a:off x="5863776" y="304799"/>
                <a:ext cx="740230" cy="740230"/>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7200">
                  <a:solidFill>
                    <a:schemeClr val="tx1"/>
                  </a:solidFill>
                </a:endParaRPr>
              </a:p>
            </p:txBody>
          </p:sp>
        </p:grpSp>
        <p:grpSp>
          <p:nvGrpSpPr>
            <p:cNvPr id="49" name="Group 48"/>
            <p:cNvGrpSpPr/>
            <p:nvPr/>
          </p:nvGrpSpPr>
          <p:grpSpPr>
            <a:xfrm>
              <a:off x="3643086" y="954311"/>
              <a:ext cx="2960920" cy="740230"/>
              <a:chOff x="3643086" y="304799"/>
              <a:chExt cx="2960920" cy="740230"/>
            </a:xfrm>
            <a:grpFill/>
          </p:grpSpPr>
          <p:sp>
            <p:nvSpPr>
              <p:cNvPr id="50" name="Arrow: Chevron 49"/>
              <p:cNvSpPr/>
              <p:nvPr/>
            </p:nvSpPr>
            <p:spPr>
              <a:xfrm rot="16200000">
                <a:off x="3643086" y="304799"/>
                <a:ext cx="740230" cy="740230"/>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7200">
                  <a:solidFill>
                    <a:schemeClr val="tx1"/>
                  </a:solidFill>
                </a:endParaRPr>
              </a:p>
            </p:txBody>
          </p:sp>
          <p:sp>
            <p:nvSpPr>
              <p:cNvPr id="51" name="Arrow: Chevron 50"/>
              <p:cNvSpPr/>
              <p:nvPr/>
            </p:nvSpPr>
            <p:spPr>
              <a:xfrm rot="16200000">
                <a:off x="4383316" y="304799"/>
                <a:ext cx="740230" cy="740230"/>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7200">
                  <a:solidFill>
                    <a:schemeClr val="tx1"/>
                  </a:solidFill>
                </a:endParaRPr>
              </a:p>
            </p:txBody>
          </p:sp>
          <p:sp>
            <p:nvSpPr>
              <p:cNvPr id="52" name="Arrow: Chevron 51"/>
              <p:cNvSpPr/>
              <p:nvPr/>
            </p:nvSpPr>
            <p:spPr>
              <a:xfrm rot="16200000">
                <a:off x="5123546" y="304799"/>
                <a:ext cx="740230" cy="740230"/>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7200">
                  <a:solidFill>
                    <a:schemeClr val="tx1"/>
                  </a:solidFill>
                </a:endParaRPr>
              </a:p>
            </p:txBody>
          </p:sp>
          <p:sp>
            <p:nvSpPr>
              <p:cNvPr id="53" name="Arrow: Chevron 52"/>
              <p:cNvSpPr/>
              <p:nvPr/>
            </p:nvSpPr>
            <p:spPr>
              <a:xfrm rot="16200000">
                <a:off x="5863776" y="304799"/>
                <a:ext cx="740230" cy="740230"/>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7200">
                  <a:solidFill>
                    <a:schemeClr val="tx1"/>
                  </a:solidFill>
                </a:endParaRPr>
              </a:p>
            </p:txBody>
          </p:sp>
        </p:grpSp>
      </p:gr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40551" y="1272"/>
            <a:ext cx="3547721" cy="3547721"/>
          </a:xfrm>
          <a:prstGeom prst="rect">
            <a:avLst/>
          </a:prstGeom>
        </p:spPr>
      </p:pic>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45610" y="-1"/>
            <a:ext cx="3594941" cy="3548994"/>
          </a:xfrm>
          <a:prstGeom prst="rect">
            <a:avLst/>
          </a:prstGeom>
        </p:spPr>
      </p:pic>
    </p:spTree>
    <p:extLst>
      <p:ext uri="{BB962C8B-B14F-4D97-AF65-F5344CB8AC3E}">
        <p14:creationId xmlns:p14="http://schemas.microsoft.com/office/powerpoint/2010/main" val="487036839"/>
      </p:ext>
    </p:extLst>
  </p:cSld>
  <p:clrMapOvr>
    <a:masterClrMapping/>
  </p:clrMapOvr>
  <p:transition spd="slow">
    <p:push/>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8401050" y="0"/>
            <a:ext cx="7524752" cy="102561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5000">
              <a:latin typeface="Times New Roman" pitchFamily="18" charset="0"/>
              <a:cs typeface="Times New Roman" pitchFamily="18" charset="0"/>
            </a:endParaRPr>
          </a:p>
        </p:txBody>
      </p:sp>
      <p:sp>
        <p:nvSpPr>
          <p:cNvPr id="2" name="Oval 1"/>
          <p:cNvSpPr/>
          <p:nvPr/>
        </p:nvSpPr>
        <p:spPr>
          <a:xfrm>
            <a:off x="8429625" y="-3762375"/>
            <a:ext cx="7524750" cy="752475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5000">
              <a:latin typeface="Times New Roman" pitchFamily="18" charset="0"/>
              <a:cs typeface="Times New Roman" pitchFamily="18" charset="0"/>
            </a:endParaRPr>
          </a:p>
        </p:txBody>
      </p:sp>
      <p:sp>
        <p:nvSpPr>
          <p:cNvPr id="10" name="Rectangle 9"/>
          <p:cNvSpPr/>
          <p:nvPr/>
        </p:nvSpPr>
        <p:spPr>
          <a:xfrm>
            <a:off x="0" y="0"/>
            <a:ext cx="3978876" cy="1016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0" dirty="0" err="1" smtClean="0">
                <a:latin typeface="Times New Roman" pitchFamily="18" charset="0"/>
                <a:cs typeface="Times New Roman" pitchFamily="18" charset="0"/>
              </a:rPr>
              <a:t>Mờ</a:t>
            </a:r>
            <a:r>
              <a:rPr lang="en-US" sz="9000" dirty="0" smtClean="0">
                <a:latin typeface="Times New Roman" pitchFamily="18" charset="0"/>
                <a:cs typeface="Times New Roman" pitchFamily="18" charset="0"/>
              </a:rPr>
              <a:t> </a:t>
            </a:r>
            <a:r>
              <a:rPr lang="en-US" sz="9000" dirty="0" err="1" smtClean="0">
                <a:latin typeface="Times New Roman" pitchFamily="18" charset="0"/>
                <a:cs typeface="Times New Roman" pitchFamily="18" charset="0"/>
              </a:rPr>
              <a:t>hóa</a:t>
            </a:r>
            <a:endParaRPr lang="id-ID" sz="9000" dirty="0">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5" name="Rectangle 4"/>
              <p:cNvSpPr/>
              <p:nvPr/>
            </p:nvSpPr>
            <p:spPr>
              <a:xfrm>
                <a:off x="420129" y="2064638"/>
                <a:ext cx="24186292" cy="11499751"/>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5000" i="1">
                              <a:latin typeface="Cambria Math"/>
                            </a:rPr>
                          </m:ctrlPr>
                        </m:sSubPr>
                        <m:e>
                          <m:r>
                            <a:rPr lang="en-US" sz="5000" i="1">
                              <a:latin typeface="Cambria Math"/>
                            </a:rPr>
                            <m:t>𝜇</m:t>
                          </m:r>
                        </m:e>
                        <m:sub>
                          <m:r>
                            <a:rPr lang="en-US" sz="5000" i="1">
                              <a:latin typeface="Cambria Math"/>
                            </a:rPr>
                            <m:t>𝑠h𝑜𝑟𝑡</m:t>
                          </m:r>
                        </m:sub>
                      </m:sSub>
                      <m:r>
                        <a:rPr lang="en-US" sz="5000" i="1">
                          <a:latin typeface="Cambria Math"/>
                        </a:rPr>
                        <m:t>=</m:t>
                      </m:r>
                      <m:d>
                        <m:dPr>
                          <m:begChr m:val="{"/>
                          <m:endChr m:val=""/>
                          <m:ctrlPr>
                            <a:rPr lang="en-US" sz="5000" i="1">
                              <a:latin typeface="Cambria Math"/>
                            </a:rPr>
                          </m:ctrlPr>
                        </m:dPr>
                        <m:e>
                          <m:eqArr>
                            <m:eqArrPr>
                              <m:ctrlPr>
                                <a:rPr lang="en-US" sz="5000" i="1" smtClean="0">
                                  <a:solidFill>
                                    <a:schemeClr val="bg1"/>
                                  </a:solidFill>
                                  <a:latin typeface="Cambria Math"/>
                                </a:rPr>
                              </m:ctrlPr>
                            </m:eqArrPr>
                            <m:e>
                              <m:r>
                                <a:rPr lang="en-US" sz="5000" i="1">
                                  <a:solidFill>
                                    <a:schemeClr val="bg1"/>
                                  </a:solidFill>
                                  <a:latin typeface="Cambria Math"/>
                                </a:rPr>
                                <m:t>1   </m:t>
                              </m:r>
                              <m:r>
                                <a:rPr lang="en-US" sz="5000" i="1">
                                  <a:solidFill>
                                    <a:schemeClr val="bg1"/>
                                  </a:solidFill>
                                  <a:latin typeface="Cambria Math"/>
                                </a:rPr>
                                <m:t>𝑣</m:t>
                              </m:r>
                              <m:r>
                                <a:rPr lang="en-US" sz="5000" i="1">
                                  <a:solidFill>
                                    <a:schemeClr val="bg1"/>
                                  </a:solidFill>
                                  <a:latin typeface="Cambria Math"/>
                                </a:rPr>
                                <m:t>ớ</m:t>
                              </m:r>
                              <m:r>
                                <a:rPr lang="en-US" sz="5000" i="1">
                                  <a:solidFill>
                                    <a:schemeClr val="bg1"/>
                                  </a:solidFill>
                                  <a:latin typeface="Cambria Math"/>
                                </a:rPr>
                                <m:t>𝑖</m:t>
                              </m:r>
                              <m:r>
                                <a:rPr lang="en-US" sz="5000" i="1">
                                  <a:solidFill>
                                    <a:schemeClr val="bg1"/>
                                  </a:solidFill>
                                  <a:latin typeface="Cambria Math"/>
                                </a:rPr>
                                <m:t> </m:t>
                              </m:r>
                              <m:r>
                                <a:rPr lang="en-US" sz="5000" i="1">
                                  <a:solidFill>
                                    <a:schemeClr val="bg1"/>
                                  </a:solidFill>
                                  <a:latin typeface="Cambria Math"/>
                                </a:rPr>
                                <m:t>𝑥</m:t>
                              </m:r>
                              <m:r>
                                <a:rPr lang="en-US" sz="5000" i="1">
                                  <a:solidFill>
                                    <a:schemeClr val="bg1"/>
                                  </a:solidFill>
                                  <a:latin typeface="Cambria Math"/>
                                </a:rPr>
                                <m:t>&lt;</m:t>
                              </m:r>
                              <m:r>
                                <a:rPr lang="en-US" sz="5000" i="1">
                                  <a:solidFill>
                                    <a:schemeClr val="bg1"/>
                                  </a:solidFill>
                                  <a:latin typeface="Cambria Math"/>
                                </a:rPr>
                                <m:t>𝑎</m:t>
                              </m:r>
                            </m:e>
                            <m:e>
                              <m:r>
                                <a:rPr lang="en-US" sz="5000" i="1">
                                  <a:solidFill>
                                    <a:schemeClr val="bg1"/>
                                  </a:solidFill>
                                  <a:latin typeface="Cambria Math"/>
                                </a:rPr>
                                <m:t>0    </m:t>
                              </m:r>
                              <m:r>
                                <a:rPr lang="en-US" sz="5000" i="1">
                                  <a:solidFill>
                                    <a:schemeClr val="bg1"/>
                                  </a:solidFill>
                                  <a:latin typeface="Cambria Math"/>
                                </a:rPr>
                                <m:t>𝑣</m:t>
                              </m:r>
                              <m:r>
                                <a:rPr lang="en-US" sz="5000" i="1">
                                  <a:solidFill>
                                    <a:schemeClr val="bg1"/>
                                  </a:solidFill>
                                  <a:latin typeface="Cambria Math"/>
                                </a:rPr>
                                <m:t>ớ</m:t>
                              </m:r>
                              <m:r>
                                <a:rPr lang="en-US" sz="5000" i="1">
                                  <a:solidFill>
                                    <a:schemeClr val="bg1"/>
                                  </a:solidFill>
                                  <a:latin typeface="Cambria Math"/>
                                </a:rPr>
                                <m:t>𝑖</m:t>
                              </m:r>
                              <m:r>
                                <a:rPr lang="en-US" sz="5000" i="1">
                                  <a:solidFill>
                                    <a:schemeClr val="bg1"/>
                                  </a:solidFill>
                                  <a:latin typeface="Cambria Math"/>
                                </a:rPr>
                                <m:t> </m:t>
                              </m:r>
                              <m:r>
                                <a:rPr lang="en-US" sz="5000" i="1">
                                  <a:solidFill>
                                    <a:schemeClr val="bg1"/>
                                  </a:solidFill>
                                  <a:latin typeface="Cambria Math"/>
                                </a:rPr>
                                <m:t>𝑥</m:t>
                              </m:r>
                              <m:r>
                                <a:rPr lang="en-US" sz="5000" i="1">
                                  <a:solidFill>
                                    <a:schemeClr val="bg1"/>
                                  </a:solidFill>
                                  <a:latin typeface="Cambria Math"/>
                                </a:rPr>
                                <m:t>≥</m:t>
                              </m:r>
                              <m:r>
                                <a:rPr lang="en-US" sz="5000" i="1">
                                  <a:solidFill>
                                    <a:schemeClr val="bg1"/>
                                  </a:solidFill>
                                  <a:latin typeface="Cambria Math"/>
                                </a:rPr>
                                <m:t>𝑎</m:t>
                              </m:r>
                            </m:e>
                            <m:e>
                              <m:f>
                                <m:fPr>
                                  <m:ctrlPr>
                                    <a:rPr lang="en-US" sz="5000" i="1" smtClean="0">
                                      <a:solidFill>
                                        <a:schemeClr val="tx1"/>
                                      </a:solidFill>
                                      <a:latin typeface="Cambria Math"/>
                                    </a:rPr>
                                  </m:ctrlPr>
                                </m:fPr>
                                <m:num>
                                  <m:r>
                                    <a:rPr lang="en-US" sz="5000" i="1" smtClean="0">
                                      <a:solidFill>
                                        <a:schemeClr val="tx1"/>
                                      </a:solidFill>
                                      <a:latin typeface="Cambria Math"/>
                                    </a:rPr>
                                    <m:t>𝑏</m:t>
                                  </m:r>
                                  <m:r>
                                    <a:rPr lang="en-US" sz="5000" i="1" smtClean="0">
                                      <a:solidFill>
                                        <a:schemeClr val="tx1"/>
                                      </a:solidFill>
                                      <a:latin typeface="Cambria Math"/>
                                    </a:rPr>
                                    <m:t>−</m:t>
                                  </m:r>
                                  <m:r>
                                    <a:rPr lang="en-US" sz="5000" i="1" smtClean="0">
                                      <a:solidFill>
                                        <a:schemeClr val="tx1"/>
                                      </a:solidFill>
                                      <a:latin typeface="Cambria Math"/>
                                    </a:rPr>
                                    <m:t>𝑥</m:t>
                                  </m:r>
                                </m:num>
                                <m:den>
                                  <m:r>
                                    <a:rPr lang="en-US" sz="5000" i="1" smtClean="0">
                                      <a:solidFill>
                                        <a:schemeClr val="tx1"/>
                                      </a:solidFill>
                                      <a:latin typeface="Cambria Math"/>
                                    </a:rPr>
                                    <m:t>𝑏</m:t>
                                  </m:r>
                                  <m:r>
                                    <a:rPr lang="en-US" sz="5000" i="1" smtClean="0">
                                      <a:solidFill>
                                        <a:schemeClr val="tx1"/>
                                      </a:solidFill>
                                      <a:latin typeface="Cambria Math"/>
                                    </a:rPr>
                                    <m:t>−</m:t>
                                  </m:r>
                                  <m:r>
                                    <a:rPr lang="en-US" sz="5000" i="1" smtClean="0">
                                      <a:solidFill>
                                        <a:schemeClr val="tx1"/>
                                      </a:solidFill>
                                      <a:latin typeface="Cambria Math"/>
                                    </a:rPr>
                                    <m:t>𝑎</m:t>
                                  </m:r>
                                </m:den>
                              </m:f>
                            </m:e>
                            <m:e>
                              <m:r>
                                <a:rPr lang="en-US" sz="5000" i="1" smtClean="0">
                                  <a:solidFill>
                                    <a:schemeClr val="tx1"/>
                                  </a:solidFill>
                                  <a:latin typeface="Cambria Math"/>
                                </a:rPr>
                                <m:t>0    </m:t>
                              </m:r>
                              <m:r>
                                <a:rPr lang="en-US" sz="5000" i="1" smtClean="0">
                                  <a:solidFill>
                                    <a:schemeClr val="tx1"/>
                                  </a:solidFill>
                                  <a:latin typeface="Cambria Math"/>
                                </a:rPr>
                                <m:t>𝑣</m:t>
                              </m:r>
                              <m:r>
                                <a:rPr lang="en-US" sz="5000" i="1" smtClean="0">
                                  <a:solidFill>
                                    <a:schemeClr val="tx1"/>
                                  </a:solidFill>
                                  <a:latin typeface="Cambria Math"/>
                                </a:rPr>
                                <m:t>ớ</m:t>
                              </m:r>
                              <m:r>
                                <a:rPr lang="en-US" sz="5000" i="1" smtClean="0">
                                  <a:solidFill>
                                    <a:schemeClr val="tx1"/>
                                  </a:solidFill>
                                  <a:latin typeface="Cambria Math"/>
                                </a:rPr>
                                <m:t>𝑖</m:t>
                              </m:r>
                              <m:r>
                                <a:rPr lang="en-US" sz="5000" i="1" smtClean="0">
                                  <a:solidFill>
                                    <a:schemeClr val="tx1"/>
                                  </a:solidFill>
                                  <a:latin typeface="Cambria Math"/>
                                </a:rPr>
                                <m:t> </m:t>
                              </m:r>
                              <m:r>
                                <a:rPr lang="en-US" sz="5000" i="1" smtClean="0">
                                  <a:solidFill>
                                    <a:schemeClr val="tx1"/>
                                  </a:solidFill>
                                  <a:latin typeface="Cambria Math"/>
                                </a:rPr>
                                <m:t>𝑏</m:t>
                              </m:r>
                              <m:r>
                                <a:rPr lang="en-US" sz="5000" i="1" smtClean="0">
                                  <a:solidFill>
                                    <a:schemeClr val="tx1"/>
                                  </a:solidFill>
                                  <a:latin typeface="Cambria Math"/>
                                </a:rPr>
                                <m:t>≤</m:t>
                              </m:r>
                              <m:r>
                                <a:rPr lang="en-US" sz="5000" i="1" smtClean="0">
                                  <a:solidFill>
                                    <a:schemeClr val="tx1"/>
                                  </a:solidFill>
                                  <a:latin typeface="Cambria Math"/>
                                </a:rPr>
                                <m:t>𝑥</m:t>
                              </m:r>
                              <m:r>
                                <a:rPr lang="en-US" sz="5000" i="1" smtClean="0">
                                  <a:solidFill>
                                    <a:schemeClr val="tx1"/>
                                  </a:solidFill>
                                  <a:latin typeface="Cambria Math"/>
                                </a:rPr>
                                <m:t>&lt;</m:t>
                              </m:r>
                              <m:r>
                                <a:rPr lang="en-US" sz="5000" i="1" smtClean="0">
                                  <a:solidFill>
                                    <a:schemeClr val="tx1"/>
                                  </a:solidFill>
                                  <a:latin typeface="Cambria Math"/>
                                </a:rPr>
                                <m:t>𝑐</m:t>
                              </m:r>
                              <m:r>
                                <a:rPr lang="en-US" sz="5000" i="1" smtClean="0">
                                  <a:solidFill>
                                    <a:schemeClr val="tx1"/>
                                  </a:solidFill>
                                  <a:latin typeface="Cambria Math"/>
                                </a:rPr>
                                <m:t> </m:t>
                              </m:r>
                            </m:e>
                          </m:eqArr>
                        </m:e>
                      </m:d>
                      <m:r>
                        <a:rPr lang="en-US" sz="5000" i="1">
                          <a:latin typeface="Cambria Math"/>
                        </a:rPr>
                        <m:t> </m:t>
                      </m:r>
                      <m:r>
                        <a:rPr lang="en-US" sz="5000" i="1">
                          <a:latin typeface="Cambria Math"/>
                        </a:rPr>
                        <m:t>𝑣</m:t>
                      </m:r>
                      <m:r>
                        <a:rPr lang="en-US" sz="5000" i="1">
                          <a:latin typeface="Cambria Math"/>
                        </a:rPr>
                        <m:t>ớ</m:t>
                      </m:r>
                      <m:r>
                        <a:rPr lang="en-US" sz="5000" i="1">
                          <a:latin typeface="Cambria Math"/>
                        </a:rPr>
                        <m:t>𝑖</m:t>
                      </m:r>
                      <m:r>
                        <a:rPr lang="en-US" sz="5000" i="1">
                          <a:latin typeface="Cambria Math"/>
                        </a:rPr>
                        <m:t> </m:t>
                      </m:r>
                      <m:r>
                        <a:rPr lang="en-US" sz="5000" i="1">
                          <a:latin typeface="Cambria Math"/>
                        </a:rPr>
                        <m:t>𝑎</m:t>
                      </m:r>
                      <m:r>
                        <a:rPr lang="en-US" sz="5000" i="1">
                          <a:latin typeface="Cambria Math"/>
                        </a:rPr>
                        <m:t>&lt;</m:t>
                      </m:r>
                      <m:r>
                        <a:rPr lang="en-US" sz="5000" i="1">
                          <a:latin typeface="Cambria Math"/>
                        </a:rPr>
                        <m:t>𝑥</m:t>
                      </m:r>
                      <m:r>
                        <a:rPr lang="en-US" sz="5000" i="1">
                          <a:latin typeface="Cambria Math"/>
                        </a:rPr>
                        <m:t>&lt;</m:t>
                      </m:r>
                      <m:r>
                        <a:rPr lang="en-US" sz="5000" i="1">
                          <a:latin typeface="Cambria Math"/>
                        </a:rPr>
                        <m:t>𝑏</m:t>
                      </m:r>
                    </m:oMath>
                  </m:oMathPara>
                </a14:m>
                <a:endParaRPr lang="en-US" sz="5000" dirty="0">
                  <a:latin typeface="Times New Roman" pitchFamily="18" charset="0"/>
                  <a:cs typeface="Times New Roman" pitchFamily="18" charset="0"/>
                </a:endParaRPr>
              </a:p>
              <a:p>
                <a:pPr/>
                <a14:m>
                  <m:oMathPara xmlns:m="http://schemas.openxmlformats.org/officeDocument/2006/math">
                    <m:oMathParaPr>
                      <m:jc m:val="centerGroup"/>
                    </m:oMathParaPr>
                    <m:oMath xmlns:m="http://schemas.openxmlformats.org/officeDocument/2006/math">
                      <m:sSub>
                        <m:sSubPr>
                          <m:ctrlPr>
                            <a:rPr lang="en-US" sz="5000" i="1">
                              <a:latin typeface="Cambria Math"/>
                            </a:rPr>
                          </m:ctrlPr>
                        </m:sSubPr>
                        <m:e>
                          <m:r>
                            <a:rPr lang="en-US" sz="5000" i="1">
                              <a:latin typeface="Cambria Math"/>
                            </a:rPr>
                            <m:t>𝜇</m:t>
                          </m:r>
                        </m:e>
                        <m:sub>
                          <m:r>
                            <a:rPr lang="en-US" sz="5000" i="1">
                              <a:latin typeface="Cambria Math"/>
                            </a:rPr>
                            <m:t>𝑎𝑣𝑔</m:t>
                          </m:r>
                        </m:sub>
                      </m:sSub>
                      <m:r>
                        <a:rPr lang="en-US" sz="5000" i="1">
                          <a:latin typeface="Cambria Math"/>
                        </a:rPr>
                        <m:t>=</m:t>
                      </m:r>
                      <m:d>
                        <m:dPr>
                          <m:begChr m:val="{"/>
                          <m:endChr m:val=""/>
                          <m:ctrlPr>
                            <a:rPr lang="en-US" sz="5000" i="1">
                              <a:latin typeface="Cambria Math"/>
                            </a:rPr>
                          </m:ctrlPr>
                        </m:dPr>
                        <m:e>
                          <m:eqArr>
                            <m:eqArrPr>
                              <m:ctrlPr>
                                <a:rPr lang="en-US" sz="5000" i="1">
                                  <a:latin typeface="Cambria Math"/>
                                </a:rPr>
                              </m:ctrlPr>
                            </m:eqArrPr>
                            <m:e>
                              <m:r>
                                <a:rPr lang="en-US" sz="5000" i="1">
                                  <a:latin typeface="Cambria Math"/>
                                </a:rPr>
                                <m:t>0       </m:t>
                              </m:r>
                              <m:r>
                                <a:rPr lang="en-US" sz="5000" i="1">
                                  <a:latin typeface="Cambria Math"/>
                                </a:rPr>
                                <m:t>𝑣</m:t>
                              </m:r>
                              <m:r>
                                <a:rPr lang="en-US" sz="5000" i="1">
                                  <a:latin typeface="Cambria Math"/>
                                </a:rPr>
                                <m:t>ớ</m:t>
                              </m:r>
                              <m:r>
                                <a:rPr lang="en-US" sz="5000" i="1">
                                  <a:latin typeface="Cambria Math"/>
                                </a:rPr>
                                <m:t>𝑖</m:t>
                              </m:r>
                              <m:r>
                                <a:rPr lang="en-US" sz="5000" i="1">
                                  <a:latin typeface="Cambria Math"/>
                                </a:rPr>
                                <m:t> </m:t>
                              </m:r>
                              <m:r>
                                <a:rPr lang="en-US" sz="5000" i="1">
                                  <a:latin typeface="Cambria Math"/>
                                </a:rPr>
                                <m:t>𝑥</m:t>
                              </m:r>
                              <m:r>
                                <a:rPr lang="en-US" sz="5000" i="1">
                                  <a:latin typeface="Cambria Math"/>
                                </a:rPr>
                                <m:t>&lt;</m:t>
                              </m:r>
                              <m:r>
                                <a:rPr lang="en-US" sz="5000" i="1">
                                  <a:latin typeface="Cambria Math"/>
                                </a:rPr>
                                <m:t>𝑎</m:t>
                              </m:r>
                            </m:e>
                            <m:e>
                              <m:r>
                                <a:rPr lang="en-US" sz="5000" i="1">
                                  <a:latin typeface="Cambria Math"/>
                                </a:rPr>
                                <m:t>0      </m:t>
                              </m:r>
                              <m:r>
                                <a:rPr lang="en-US" sz="5000" i="1">
                                  <a:latin typeface="Cambria Math"/>
                                </a:rPr>
                                <m:t>𝑣</m:t>
                              </m:r>
                              <m:r>
                                <a:rPr lang="en-US" sz="5000" i="1">
                                  <a:latin typeface="Cambria Math"/>
                                </a:rPr>
                                <m:t>ớ</m:t>
                              </m:r>
                              <m:r>
                                <a:rPr lang="en-US" sz="5000" i="1">
                                  <a:latin typeface="Cambria Math"/>
                                </a:rPr>
                                <m:t>𝑖</m:t>
                              </m:r>
                              <m:r>
                                <a:rPr lang="en-US" sz="5000" i="1">
                                  <a:latin typeface="Cambria Math"/>
                                </a:rPr>
                                <m:t> </m:t>
                              </m:r>
                              <m:r>
                                <a:rPr lang="en-US" sz="5000" i="1">
                                  <a:latin typeface="Cambria Math"/>
                                </a:rPr>
                                <m:t>𝑥</m:t>
                              </m:r>
                              <m:r>
                                <a:rPr lang="en-US" sz="5000" i="1">
                                  <a:latin typeface="Cambria Math"/>
                                </a:rPr>
                                <m:t>≥</m:t>
                              </m:r>
                              <m:r>
                                <a:rPr lang="en-US" sz="5000" i="1">
                                  <a:latin typeface="Cambria Math"/>
                                </a:rPr>
                                <m:t>𝑎</m:t>
                              </m:r>
                            </m:e>
                            <m:e>
                              <m:f>
                                <m:fPr>
                                  <m:ctrlPr>
                                    <a:rPr lang="en-US" sz="5000" i="1">
                                      <a:latin typeface="Cambria Math"/>
                                    </a:rPr>
                                  </m:ctrlPr>
                                </m:fPr>
                                <m:num>
                                  <m:r>
                                    <a:rPr lang="en-US" sz="5000" i="1">
                                      <a:latin typeface="Cambria Math"/>
                                    </a:rPr>
                                    <m:t>𝑥</m:t>
                                  </m:r>
                                  <m:r>
                                    <a:rPr lang="en-US" sz="5000" i="1">
                                      <a:latin typeface="Cambria Math"/>
                                    </a:rPr>
                                    <m:t>−</m:t>
                                  </m:r>
                                  <m:r>
                                    <a:rPr lang="en-US" sz="5000" i="1">
                                      <a:latin typeface="Cambria Math"/>
                                    </a:rPr>
                                    <m:t>𝑎</m:t>
                                  </m:r>
                                </m:num>
                                <m:den>
                                  <m:r>
                                    <a:rPr lang="en-US" sz="5000" i="1">
                                      <a:latin typeface="Cambria Math"/>
                                    </a:rPr>
                                    <m:t>𝑏</m:t>
                                  </m:r>
                                  <m:r>
                                    <a:rPr lang="en-US" sz="5000" i="1">
                                      <a:latin typeface="Cambria Math"/>
                                    </a:rPr>
                                    <m:t>−</m:t>
                                  </m:r>
                                  <m:r>
                                    <a:rPr lang="en-US" sz="5000" i="1">
                                      <a:latin typeface="Cambria Math"/>
                                    </a:rPr>
                                    <m:t>𝑎</m:t>
                                  </m:r>
                                </m:den>
                              </m:f>
                            </m:e>
                            <m:e>
                              <m:f>
                                <m:fPr>
                                  <m:ctrlPr>
                                    <a:rPr lang="en-US" sz="5000" i="1">
                                      <a:latin typeface="Cambria Math"/>
                                    </a:rPr>
                                  </m:ctrlPr>
                                </m:fPr>
                                <m:num>
                                  <m:r>
                                    <a:rPr lang="en-US" sz="5000" i="1">
                                      <a:latin typeface="Cambria Math"/>
                                    </a:rPr>
                                    <m:t>𝑐</m:t>
                                  </m:r>
                                  <m:r>
                                    <a:rPr lang="en-US" sz="5000" i="1">
                                      <a:latin typeface="Cambria Math"/>
                                    </a:rPr>
                                    <m:t>−</m:t>
                                  </m:r>
                                  <m:r>
                                    <a:rPr lang="en-US" sz="5000" i="1">
                                      <a:latin typeface="Cambria Math"/>
                                    </a:rPr>
                                    <m:t>𝑥</m:t>
                                  </m:r>
                                </m:num>
                                <m:den>
                                  <m:r>
                                    <a:rPr lang="en-US" sz="5000" i="1">
                                      <a:latin typeface="Cambria Math"/>
                                    </a:rPr>
                                    <m:t>𝑐</m:t>
                                  </m:r>
                                  <m:r>
                                    <a:rPr lang="en-US" sz="5000" i="1">
                                      <a:latin typeface="Cambria Math"/>
                                    </a:rPr>
                                    <m:t>−</m:t>
                                  </m:r>
                                  <m:r>
                                    <a:rPr lang="en-US" sz="5000" i="1">
                                      <a:latin typeface="Cambria Math"/>
                                    </a:rPr>
                                    <m:t>𝑏</m:t>
                                  </m:r>
                                </m:den>
                              </m:f>
                              <m:r>
                                <a:rPr lang="en-US" sz="5000" i="1">
                                  <a:latin typeface="Cambria Math"/>
                                </a:rPr>
                                <m:t>      </m:t>
                              </m:r>
                              <m:r>
                                <a:rPr lang="en-US" sz="5000" i="1">
                                  <a:latin typeface="Cambria Math"/>
                                </a:rPr>
                                <m:t>𝑣</m:t>
                              </m:r>
                              <m:r>
                                <a:rPr lang="en-US" sz="5000" i="1">
                                  <a:latin typeface="Cambria Math"/>
                                </a:rPr>
                                <m:t>ớ</m:t>
                              </m:r>
                              <m:r>
                                <a:rPr lang="en-US" sz="5000" i="1">
                                  <a:latin typeface="Cambria Math"/>
                                </a:rPr>
                                <m:t>𝑖</m:t>
                              </m:r>
                              <m:r>
                                <a:rPr lang="en-US" sz="5000" i="1">
                                  <a:latin typeface="Cambria Math"/>
                                </a:rPr>
                                <m:t> </m:t>
                              </m:r>
                              <m:r>
                                <a:rPr lang="en-US" sz="5000" i="1">
                                  <a:latin typeface="Cambria Math"/>
                                </a:rPr>
                                <m:t>𝑏</m:t>
                              </m:r>
                              <m:r>
                                <a:rPr lang="en-US" sz="5000" i="1">
                                  <a:latin typeface="Cambria Math"/>
                                </a:rPr>
                                <m:t>≤</m:t>
                              </m:r>
                              <m:r>
                                <a:rPr lang="en-US" sz="5000" i="1">
                                  <a:latin typeface="Cambria Math"/>
                                </a:rPr>
                                <m:t>𝑑</m:t>
                              </m:r>
                              <m:r>
                                <a:rPr lang="en-US" sz="5000" i="1">
                                  <a:latin typeface="Cambria Math"/>
                                </a:rPr>
                                <m:t>&lt;</m:t>
                              </m:r>
                              <m:r>
                                <a:rPr lang="en-US" sz="5000" i="1">
                                  <a:latin typeface="Cambria Math"/>
                                </a:rPr>
                                <m:t>𝑐</m:t>
                              </m:r>
                              <m:r>
                                <a:rPr lang="en-US" sz="5000" i="1">
                                  <a:latin typeface="Cambria Math"/>
                                </a:rPr>
                                <m:t> </m:t>
                              </m:r>
                            </m:e>
                          </m:eqArr>
                        </m:e>
                      </m:d>
                      <m:r>
                        <a:rPr lang="en-US" sz="5000" i="1">
                          <a:latin typeface="Cambria Math"/>
                        </a:rPr>
                        <m:t> </m:t>
                      </m:r>
                      <m:r>
                        <a:rPr lang="en-US" sz="5000" i="1">
                          <a:latin typeface="Cambria Math"/>
                        </a:rPr>
                        <m:t>𝑣</m:t>
                      </m:r>
                      <m:r>
                        <a:rPr lang="en-US" sz="5000" i="1">
                          <a:latin typeface="Cambria Math"/>
                        </a:rPr>
                        <m:t>ớ</m:t>
                      </m:r>
                      <m:r>
                        <a:rPr lang="en-US" sz="5000" i="1">
                          <a:latin typeface="Cambria Math"/>
                        </a:rPr>
                        <m:t>𝑖</m:t>
                      </m:r>
                      <m:r>
                        <a:rPr lang="en-US" sz="5000" i="1">
                          <a:latin typeface="Cambria Math"/>
                        </a:rPr>
                        <m:t> </m:t>
                      </m:r>
                      <m:r>
                        <a:rPr lang="en-US" sz="5000" i="1">
                          <a:latin typeface="Cambria Math"/>
                        </a:rPr>
                        <m:t>𝑎</m:t>
                      </m:r>
                      <m:r>
                        <a:rPr lang="en-US" sz="5000" i="1">
                          <a:latin typeface="Cambria Math"/>
                        </a:rPr>
                        <m:t>&lt;</m:t>
                      </m:r>
                      <m:r>
                        <a:rPr lang="en-US" sz="5000" i="1">
                          <a:latin typeface="Cambria Math"/>
                        </a:rPr>
                        <m:t>𝑥</m:t>
                      </m:r>
                      <m:r>
                        <a:rPr lang="en-US" sz="5000" i="1">
                          <a:latin typeface="Cambria Math"/>
                        </a:rPr>
                        <m:t>&lt;</m:t>
                      </m:r>
                      <m:r>
                        <a:rPr lang="en-US" sz="5000" i="1">
                          <a:latin typeface="Cambria Math"/>
                        </a:rPr>
                        <m:t>𝑏</m:t>
                      </m:r>
                    </m:oMath>
                  </m:oMathPara>
                </a14:m>
                <a:endParaRPr lang="en-US" sz="5000" dirty="0">
                  <a:latin typeface="Times New Roman" pitchFamily="18" charset="0"/>
                  <a:cs typeface="Times New Roman" pitchFamily="18" charset="0"/>
                </a:endParaRPr>
              </a:p>
              <a:p>
                <a:pPr/>
                <a14:m>
                  <m:oMathPara xmlns:m="http://schemas.openxmlformats.org/officeDocument/2006/math">
                    <m:oMathParaPr>
                      <m:jc m:val="centerGroup"/>
                    </m:oMathParaPr>
                    <m:oMath xmlns:m="http://schemas.openxmlformats.org/officeDocument/2006/math">
                      <m:sSub>
                        <m:sSubPr>
                          <m:ctrlPr>
                            <a:rPr lang="en-US" sz="5000" i="1">
                              <a:latin typeface="Cambria Math"/>
                            </a:rPr>
                          </m:ctrlPr>
                        </m:sSubPr>
                        <m:e>
                          <m:r>
                            <a:rPr lang="en-US" sz="5000" i="1">
                              <a:latin typeface="Cambria Math"/>
                            </a:rPr>
                            <m:t>𝜇</m:t>
                          </m:r>
                        </m:e>
                        <m:sub>
                          <m:r>
                            <a:rPr lang="en-US" sz="5000" i="1">
                              <a:latin typeface="Cambria Math"/>
                            </a:rPr>
                            <m:t>𝑙𝑜𝑛𝑔</m:t>
                          </m:r>
                        </m:sub>
                      </m:sSub>
                      <m:r>
                        <a:rPr lang="en-US" sz="5000" i="1">
                          <a:latin typeface="Cambria Math"/>
                        </a:rPr>
                        <m:t>=</m:t>
                      </m:r>
                      <m:d>
                        <m:dPr>
                          <m:begChr m:val="{"/>
                          <m:endChr m:val=""/>
                          <m:ctrlPr>
                            <a:rPr lang="en-US" sz="5000" i="1">
                              <a:latin typeface="Cambria Math"/>
                            </a:rPr>
                          </m:ctrlPr>
                        </m:dPr>
                        <m:e>
                          <m:eqArr>
                            <m:eqArrPr>
                              <m:ctrlPr>
                                <a:rPr lang="en-US" sz="5000" i="1">
                                  <a:latin typeface="Cambria Math"/>
                                </a:rPr>
                              </m:ctrlPr>
                            </m:eqArrPr>
                            <m:e>
                              <m:r>
                                <a:rPr lang="en-US" sz="5000" i="1">
                                  <a:latin typeface="Cambria Math"/>
                                </a:rPr>
                                <m:t>0       </m:t>
                              </m:r>
                              <m:r>
                                <a:rPr lang="en-US" sz="5000" i="1">
                                  <a:latin typeface="Cambria Math"/>
                                </a:rPr>
                                <m:t>𝑣</m:t>
                              </m:r>
                              <m:r>
                                <a:rPr lang="en-US" sz="5000" i="1">
                                  <a:latin typeface="Cambria Math"/>
                                </a:rPr>
                                <m:t>ớ</m:t>
                              </m:r>
                              <m:r>
                                <a:rPr lang="en-US" sz="5000" i="1">
                                  <a:latin typeface="Cambria Math"/>
                                </a:rPr>
                                <m:t>𝑖</m:t>
                              </m:r>
                              <m:r>
                                <a:rPr lang="en-US" sz="5000" i="1">
                                  <a:latin typeface="Cambria Math"/>
                                </a:rPr>
                                <m:t> </m:t>
                              </m:r>
                              <m:r>
                                <a:rPr lang="en-US" sz="5000" i="1">
                                  <a:latin typeface="Cambria Math"/>
                                </a:rPr>
                                <m:t>𝑥</m:t>
                              </m:r>
                              <m:r>
                                <a:rPr lang="en-US" sz="5000" i="1">
                                  <a:latin typeface="Cambria Math"/>
                                </a:rPr>
                                <m:t>&lt;</m:t>
                              </m:r>
                              <m:r>
                                <a:rPr lang="en-US" sz="5000" i="1">
                                  <a:latin typeface="Cambria Math"/>
                                </a:rPr>
                                <m:t>𝑎</m:t>
                              </m:r>
                            </m:e>
                            <m:e>
                              <m:r>
                                <a:rPr lang="en-US" sz="5000" i="1">
                                  <a:latin typeface="Cambria Math"/>
                                </a:rPr>
                                <m:t>1      </m:t>
                              </m:r>
                              <m:r>
                                <a:rPr lang="en-US" sz="5000" i="1">
                                  <a:latin typeface="Cambria Math"/>
                                </a:rPr>
                                <m:t>𝑣</m:t>
                              </m:r>
                              <m:r>
                                <a:rPr lang="en-US" sz="5000" i="1">
                                  <a:latin typeface="Cambria Math"/>
                                </a:rPr>
                                <m:t>ớ</m:t>
                              </m:r>
                              <m:r>
                                <a:rPr lang="en-US" sz="5000" i="1">
                                  <a:latin typeface="Cambria Math"/>
                                </a:rPr>
                                <m:t>𝑖</m:t>
                              </m:r>
                              <m:r>
                                <a:rPr lang="en-US" sz="5000" i="1">
                                  <a:latin typeface="Cambria Math"/>
                                </a:rPr>
                                <m:t> </m:t>
                              </m:r>
                              <m:r>
                                <a:rPr lang="en-US" sz="5000" i="1">
                                  <a:latin typeface="Cambria Math"/>
                                </a:rPr>
                                <m:t>𝑥</m:t>
                              </m:r>
                              <m:r>
                                <a:rPr lang="en-US" sz="5000" i="1">
                                  <a:latin typeface="Cambria Math"/>
                                </a:rPr>
                                <m:t>≥</m:t>
                              </m:r>
                              <m:r>
                                <a:rPr lang="en-US" sz="5000" i="1">
                                  <a:latin typeface="Cambria Math"/>
                                </a:rPr>
                                <m:t>𝑎</m:t>
                              </m:r>
                            </m:e>
                            <m:e>
                              <m:r>
                                <a:rPr lang="en-US" sz="5000" i="1">
                                  <a:latin typeface="Cambria Math"/>
                                </a:rPr>
                                <m:t>0</m:t>
                              </m:r>
                            </m:e>
                            <m:e>
                              <m:f>
                                <m:fPr>
                                  <m:ctrlPr>
                                    <a:rPr lang="en-US" sz="5000" i="1">
                                      <a:latin typeface="Cambria Math"/>
                                    </a:rPr>
                                  </m:ctrlPr>
                                </m:fPr>
                                <m:num>
                                  <m:r>
                                    <a:rPr lang="en-US" sz="5000" i="1">
                                      <a:latin typeface="Cambria Math"/>
                                    </a:rPr>
                                    <m:t>𝑥</m:t>
                                  </m:r>
                                  <m:r>
                                    <a:rPr lang="en-US" sz="5000" i="1">
                                      <a:latin typeface="Cambria Math"/>
                                    </a:rPr>
                                    <m:t>−</m:t>
                                  </m:r>
                                  <m:r>
                                    <a:rPr lang="en-US" sz="5000" i="1">
                                      <a:latin typeface="Cambria Math"/>
                                    </a:rPr>
                                    <m:t>𝑏</m:t>
                                  </m:r>
                                </m:num>
                                <m:den>
                                  <m:r>
                                    <a:rPr lang="en-US" sz="5000" i="1">
                                      <a:latin typeface="Cambria Math"/>
                                    </a:rPr>
                                    <m:t>𝑐</m:t>
                                  </m:r>
                                  <m:r>
                                    <a:rPr lang="en-US" sz="5000" i="1">
                                      <a:latin typeface="Cambria Math"/>
                                    </a:rPr>
                                    <m:t>−</m:t>
                                  </m:r>
                                  <m:r>
                                    <a:rPr lang="en-US" sz="5000" i="1">
                                      <a:latin typeface="Cambria Math"/>
                                    </a:rPr>
                                    <m:t>𝑏</m:t>
                                  </m:r>
                                </m:den>
                              </m:f>
                              <m:r>
                                <a:rPr lang="en-US" sz="5000" i="1">
                                  <a:latin typeface="Cambria Math"/>
                                </a:rPr>
                                <m:t>      </m:t>
                              </m:r>
                              <m:r>
                                <a:rPr lang="en-US" sz="5000" i="1">
                                  <a:latin typeface="Cambria Math"/>
                                </a:rPr>
                                <m:t>𝑣</m:t>
                              </m:r>
                              <m:r>
                                <a:rPr lang="en-US" sz="5000" i="1">
                                  <a:latin typeface="Cambria Math"/>
                                </a:rPr>
                                <m:t>ớ</m:t>
                              </m:r>
                              <m:r>
                                <a:rPr lang="en-US" sz="5000" i="1">
                                  <a:latin typeface="Cambria Math"/>
                                </a:rPr>
                                <m:t>𝑖</m:t>
                              </m:r>
                              <m:r>
                                <a:rPr lang="en-US" sz="5000" i="1">
                                  <a:latin typeface="Cambria Math"/>
                                </a:rPr>
                                <m:t> </m:t>
                              </m:r>
                              <m:r>
                                <a:rPr lang="en-US" sz="5000" i="1">
                                  <a:latin typeface="Cambria Math"/>
                                </a:rPr>
                                <m:t>𝑏</m:t>
                              </m:r>
                              <m:r>
                                <a:rPr lang="en-US" sz="5000" i="1">
                                  <a:latin typeface="Cambria Math"/>
                                </a:rPr>
                                <m:t>≤</m:t>
                              </m:r>
                              <m:r>
                                <a:rPr lang="en-US" sz="5000" i="1">
                                  <a:latin typeface="Cambria Math"/>
                                </a:rPr>
                                <m:t>𝑥</m:t>
                              </m:r>
                              <m:r>
                                <a:rPr lang="en-US" sz="5000" i="1">
                                  <a:latin typeface="Cambria Math"/>
                                </a:rPr>
                                <m:t>&lt;</m:t>
                              </m:r>
                              <m:r>
                                <a:rPr lang="en-US" sz="5000" i="1">
                                  <a:latin typeface="Cambria Math"/>
                                </a:rPr>
                                <m:t>𝑐</m:t>
                              </m:r>
                              <m:r>
                                <a:rPr lang="en-US" sz="5000" i="1">
                                  <a:latin typeface="Cambria Math"/>
                                </a:rPr>
                                <m:t> </m:t>
                              </m:r>
                            </m:e>
                          </m:eqArr>
                        </m:e>
                      </m:d>
                      <m:r>
                        <a:rPr lang="en-US" sz="5000" i="1">
                          <a:latin typeface="Cambria Math"/>
                        </a:rPr>
                        <m:t>𝑣</m:t>
                      </m:r>
                      <m:r>
                        <a:rPr lang="en-US" sz="5000" i="1">
                          <a:latin typeface="Cambria Math"/>
                        </a:rPr>
                        <m:t>ớ</m:t>
                      </m:r>
                      <m:r>
                        <a:rPr lang="en-US" sz="5000" i="1">
                          <a:latin typeface="Cambria Math"/>
                        </a:rPr>
                        <m:t>𝑖</m:t>
                      </m:r>
                      <m:r>
                        <a:rPr lang="en-US" sz="5000" i="1">
                          <a:latin typeface="Cambria Math"/>
                        </a:rPr>
                        <m:t> </m:t>
                      </m:r>
                      <m:r>
                        <a:rPr lang="en-US" sz="5000" i="1">
                          <a:latin typeface="Cambria Math"/>
                        </a:rPr>
                        <m:t>𝑎</m:t>
                      </m:r>
                      <m:r>
                        <a:rPr lang="en-US" sz="5000" i="1">
                          <a:latin typeface="Cambria Math"/>
                        </a:rPr>
                        <m:t>&lt;</m:t>
                      </m:r>
                      <m:r>
                        <a:rPr lang="en-US" sz="5000" i="1">
                          <a:latin typeface="Cambria Math"/>
                        </a:rPr>
                        <m:t>𝑥</m:t>
                      </m:r>
                      <m:r>
                        <a:rPr lang="en-US" sz="5000" i="1">
                          <a:latin typeface="Cambria Math"/>
                        </a:rPr>
                        <m:t>&lt;</m:t>
                      </m:r>
                      <m:r>
                        <a:rPr lang="en-US" sz="5000" i="1">
                          <a:latin typeface="Cambria Math"/>
                        </a:rPr>
                        <m:t>𝑏</m:t>
                      </m:r>
                    </m:oMath>
                  </m:oMathPara>
                </a14:m>
                <a:endParaRPr lang="en-US" sz="5000" dirty="0">
                  <a:latin typeface="Times New Roman" pitchFamily="18" charset="0"/>
                  <a:cs typeface="Times New Roman" pitchFamily="18" charset="0"/>
                </a:endParaRPr>
              </a:p>
            </p:txBody>
          </p:sp>
        </mc:Choice>
        <mc:Fallback xmlns="">
          <p:sp>
            <p:nvSpPr>
              <p:cNvPr id="5" name="Rectangle 4"/>
              <p:cNvSpPr>
                <a:spLocks noRot="1" noChangeAspect="1" noMove="1" noResize="1" noEditPoints="1" noAdjustHandles="1" noChangeArrowheads="1" noChangeShapeType="1" noTextEdit="1"/>
              </p:cNvSpPr>
              <p:nvPr/>
            </p:nvSpPr>
            <p:spPr>
              <a:xfrm>
                <a:off x="420129" y="2064638"/>
                <a:ext cx="24186292" cy="11499751"/>
              </a:xfrm>
              <a:prstGeom prst="rect">
                <a:avLst/>
              </a:prstGeom>
              <a:blipFill rotWithShape="1">
                <a:blip r:embed="rId2"/>
                <a:stretch>
                  <a:fillRect/>
                </a:stretch>
              </a:blipFill>
            </p:spPr>
            <p:txBody>
              <a:bodyPr/>
              <a:lstStyle/>
              <a:p>
                <a:r>
                  <a:rPr lang="en-US">
                    <a:noFill/>
                  </a:rPr>
                  <a:t> </a:t>
                </a:r>
              </a:p>
            </p:txBody>
          </p:sp>
        </mc:Fallback>
      </mc:AlternateContent>
      <p:sp>
        <p:nvSpPr>
          <p:cNvPr id="7" name="Rectangle 6"/>
          <p:cNvSpPr/>
          <p:nvPr/>
        </p:nvSpPr>
        <p:spPr>
          <a:xfrm>
            <a:off x="19812000" y="6747455"/>
            <a:ext cx="4572000" cy="7017306"/>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en-US" sz="5000" dirty="0" err="1">
                <a:latin typeface="Times New Roman" pitchFamily="18" charset="0"/>
                <a:cs typeface="Times New Roman" pitchFamily="18" charset="0"/>
              </a:rPr>
              <a:t>Với</a:t>
            </a:r>
            <a:r>
              <a:rPr lang="en-US" sz="5000" dirty="0">
                <a:latin typeface="Times New Roman" pitchFamily="18" charset="0"/>
                <a:cs typeface="Times New Roman" pitchFamily="18" charset="0"/>
              </a:rPr>
              <a:t> </a:t>
            </a:r>
            <a:r>
              <a:rPr lang="en-US" sz="5000" dirty="0" err="1">
                <a:latin typeface="Times New Roman" pitchFamily="18" charset="0"/>
                <a:cs typeface="Times New Roman" pitchFamily="18" charset="0"/>
              </a:rPr>
              <a:t>các</a:t>
            </a:r>
            <a:r>
              <a:rPr lang="en-US" sz="5000" dirty="0">
                <a:latin typeface="Times New Roman" pitchFamily="18" charset="0"/>
                <a:cs typeface="Times New Roman" pitchFamily="18" charset="0"/>
              </a:rPr>
              <a:t> </a:t>
            </a:r>
            <a:r>
              <a:rPr lang="en-US" sz="5000" dirty="0" err="1">
                <a:latin typeface="Times New Roman" pitchFamily="18" charset="0"/>
                <a:cs typeface="Times New Roman" pitchFamily="18" charset="0"/>
              </a:rPr>
              <a:t>giá</a:t>
            </a:r>
            <a:r>
              <a:rPr lang="en-US" sz="5000" dirty="0">
                <a:latin typeface="Times New Roman" pitchFamily="18" charset="0"/>
                <a:cs typeface="Times New Roman" pitchFamily="18" charset="0"/>
              </a:rPr>
              <a:t> </a:t>
            </a:r>
            <a:r>
              <a:rPr lang="en-US" sz="5000" dirty="0" err="1">
                <a:latin typeface="Times New Roman" pitchFamily="18" charset="0"/>
                <a:cs typeface="Times New Roman" pitchFamily="18" charset="0"/>
              </a:rPr>
              <a:t>trị</a:t>
            </a:r>
            <a:r>
              <a:rPr lang="en-US" sz="5000" dirty="0">
                <a:latin typeface="Times New Roman" pitchFamily="18" charset="0"/>
                <a:cs typeface="Times New Roman" pitchFamily="18" charset="0"/>
              </a:rPr>
              <a:t> </a:t>
            </a:r>
            <a:r>
              <a:rPr lang="en-US" sz="5000" dirty="0" err="1">
                <a:latin typeface="Times New Roman" pitchFamily="18" charset="0"/>
                <a:cs typeface="Times New Roman" pitchFamily="18" charset="0"/>
              </a:rPr>
              <a:t>a,b,c</a:t>
            </a:r>
            <a:r>
              <a:rPr lang="en-US" sz="5000" dirty="0">
                <a:latin typeface="Times New Roman" pitchFamily="18" charset="0"/>
                <a:cs typeface="Times New Roman" pitchFamily="18" charset="0"/>
              </a:rPr>
              <a:t> do </a:t>
            </a:r>
            <a:r>
              <a:rPr lang="en-US" sz="5000" dirty="0" err="1">
                <a:latin typeface="Times New Roman" pitchFamily="18" charset="0"/>
                <a:cs typeface="Times New Roman" pitchFamily="18" charset="0"/>
              </a:rPr>
              <a:t>người</a:t>
            </a:r>
            <a:r>
              <a:rPr lang="en-US" sz="5000" dirty="0">
                <a:latin typeface="Times New Roman" pitchFamily="18" charset="0"/>
                <a:cs typeface="Times New Roman" pitchFamily="18" charset="0"/>
              </a:rPr>
              <a:t> </a:t>
            </a:r>
            <a:r>
              <a:rPr lang="en-US" sz="5000" dirty="0" err="1">
                <a:latin typeface="Times New Roman" pitchFamily="18" charset="0"/>
                <a:cs typeface="Times New Roman" pitchFamily="18" charset="0"/>
              </a:rPr>
              <a:t>dùng</a:t>
            </a:r>
            <a:r>
              <a:rPr lang="en-US" sz="5000" dirty="0">
                <a:latin typeface="Times New Roman" pitchFamily="18" charset="0"/>
                <a:cs typeface="Times New Roman" pitchFamily="18" charset="0"/>
              </a:rPr>
              <a:t> </a:t>
            </a:r>
            <a:r>
              <a:rPr lang="en-US" sz="5000" dirty="0" err="1">
                <a:latin typeface="Times New Roman" pitchFamily="18" charset="0"/>
                <a:cs typeface="Times New Roman" pitchFamily="18" charset="0"/>
              </a:rPr>
              <a:t>quyết</a:t>
            </a:r>
            <a:r>
              <a:rPr lang="en-US" sz="5000" dirty="0">
                <a:latin typeface="Times New Roman" pitchFamily="18" charset="0"/>
                <a:cs typeface="Times New Roman" pitchFamily="18" charset="0"/>
              </a:rPr>
              <a:t> </a:t>
            </a:r>
            <a:r>
              <a:rPr lang="en-US" sz="5000" dirty="0" err="1">
                <a:latin typeface="Times New Roman" pitchFamily="18" charset="0"/>
                <a:cs typeface="Times New Roman" pitchFamily="18" charset="0"/>
              </a:rPr>
              <a:t>định</a:t>
            </a:r>
            <a:r>
              <a:rPr lang="en-US" sz="5000" dirty="0">
                <a:latin typeface="Times New Roman" pitchFamily="18" charset="0"/>
                <a:cs typeface="Times New Roman" pitchFamily="18" charset="0"/>
              </a:rPr>
              <a:t>. </a:t>
            </a:r>
          </a:p>
          <a:p>
            <a:r>
              <a:rPr lang="en-US" sz="5000" dirty="0">
                <a:latin typeface="Times New Roman" pitchFamily="18" charset="0"/>
                <a:cs typeface="Times New Roman" pitchFamily="18" charset="0"/>
              </a:rPr>
              <a:t>a= </a:t>
            </a:r>
            <a:r>
              <a:rPr lang="en-US" sz="5000" dirty="0" err="1">
                <a:latin typeface="Times New Roman" pitchFamily="18" charset="0"/>
                <a:cs typeface="Times New Roman" pitchFamily="18" charset="0"/>
              </a:rPr>
              <a:t>giá</a:t>
            </a:r>
            <a:r>
              <a:rPr lang="en-US" sz="5000" dirty="0">
                <a:latin typeface="Times New Roman" pitchFamily="18" charset="0"/>
                <a:cs typeface="Times New Roman" pitchFamily="18" charset="0"/>
              </a:rPr>
              <a:t> </a:t>
            </a:r>
            <a:r>
              <a:rPr lang="en-US" sz="5000" dirty="0" err="1">
                <a:latin typeface="Times New Roman" pitchFamily="18" charset="0"/>
                <a:cs typeface="Times New Roman" pitchFamily="18" charset="0"/>
              </a:rPr>
              <a:t>trị</a:t>
            </a:r>
            <a:r>
              <a:rPr lang="en-US" sz="5000" dirty="0">
                <a:latin typeface="Times New Roman" pitchFamily="18" charset="0"/>
                <a:cs typeface="Times New Roman" pitchFamily="18" charset="0"/>
              </a:rPr>
              <a:t> </a:t>
            </a:r>
            <a:r>
              <a:rPr lang="en-US" sz="5000" dirty="0" err="1">
                <a:latin typeface="Times New Roman" pitchFamily="18" charset="0"/>
                <a:cs typeface="Times New Roman" pitchFamily="18" charset="0"/>
              </a:rPr>
              <a:t>biên</a:t>
            </a:r>
            <a:r>
              <a:rPr lang="en-US" sz="5000" dirty="0">
                <a:latin typeface="Times New Roman" pitchFamily="18" charset="0"/>
                <a:cs typeface="Times New Roman" pitchFamily="18" charset="0"/>
              </a:rPr>
              <a:t> </a:t>
            </a:r>
            <a:r>
              <a:rPr lang="en-US" sz="5000" dirty="0" err="1">
                <a:latin typeface="Times New Roman" pitchFamily="18" charset="0"/>
                <a:cs typeface="Times New Roman" pitchFamily="18" charset="0"/>
              </a:rPr>
              <a:t>ngắn</a:t>
            </a:r>
            <a:endParaRPr lang="en-US" sz="5000" dirty="0">
              <a:latin typeface="Times New Roman" pitchFamily="18" charset="0"/>
              <a:cs typeface="Times New Roman" pitchFamily="18" charset="0"/>
            </a:endParaRPr>
          </a:p>
          <a:p>
            <a:r>
              <a:rPr lang="en-US" sz="5000" dirty="0">
                <a:latin typeface="Times New Roman" pitchFamily="18" charset="0"/>
                <a:cs typeface="Times New Roman" pitchFamily="18" charset="0"/>
              </a:rPr>
              <a:t>b= </a:t>
            </a:r>
            <a:r>
              <a:rPr lang="en-US" sz="5000" dirty="0" err="1">
                <a:latin typeface="Times New Roman" pitchFamily="18" charset="0"/>
                <a:cs typeface="Times New Roman" pitchFamily="18" charset="0"/>
              </a:rPr>
              <a:t>giá</a:t>
            </a:r>
            <a:r>
              <a:rPr lang="en-US" sz="5000" dirty="0">
                <a:latin typeface="Times New Roman" pitchFamily="18" charset="0"/>
                <a:cs typeface="Times New Roman" pitchFamily="18" charset="0"/>
              </a:rPr>
              <a:t> </a:t>
            </a:r>
            <a:r>
              <a:rPr lang="en-US" sz="5000" dirty="0" err="1">
                <a:latin typeface="Times New Roman" pitchFamily="18" charset="0"/>
                <a:cs typeface="Times New Roman" pitchFamily="18" charset="0"/>
              </a:rPr>
              <a:t>trị</a:t>
            </a:r>
            <a:r>
              <a:rPr lang="en-US" sz="5000" dirty="0">
                <a:latin typeface="Times New Roman" pitchFamily="18" charset="0"/>
                <a:cs typeface="Times New Roman" pitchFamily="18" charset="0"/>
              </a:rPr>
              <a:t> </a:t>
            </a:r>
            <a:r>
              <a:rPr lang="en-US" sz="5000" dirty="0" err="1">
                <a:latin typeface="Times New Roman" pitchFamily="18" charset="0"/>
                <a:cs typeface="Times New Roman" pitchFamily="18" charset="0"/>
              </a:rPr>
              <a:t>biên</a:t>
            </a:r>
            <a:r>
              <a:rPr lang="en-US" sz="5000" dirty="0">
                <a:latin typeface="Times New Roman" pitchFamily="18" charset="0"/>
                <a:cs typeface="Times New Roman" pitchFamily="18" charset="0"/>
              </a:rPr>
              <a:t> </a:t>
            </a:r>
            <a:r>
              <a:rPr lang="en-US" sz="5000" dirty="0" err="1">
                <a:latin typeface="Times New Roman" pitchFamily="18" charset="0"/>
                <a:cs typeface="Times New Roman" pitchFamily="18" charset="0"/>
              </a:rPr>
              <a:t>trung</a:t>
            </a:r>
            <a:r>
              <a:rPr lang="en-US" sz="5000" dirty="0">
                <a:latin typeface="Times New Roman" pitchFamily="18" charset="0"/>
                <a:cs typeface="Times New Roman" pitchFamily="18" charset="0"/>
              </a:rPr>
              <a:t> </a:t>
            </a:r>
            <a:r>
              <a:rPr lang="en-US" sz="5000" dirty="0" err="1">
                <a:latin typeface="Times New Roman" pitchFamily="18" charset="0"/>
                <a:cs typeface="Times New Roman" pitchFamily="18" charset="0"/>
              </a:rPr>
              <a:t>bình</a:t>
            </a:r>
            <a:endParaRPr lang="en-US" sz="5000" dirty="0">
              <a:latin typeface="Times New Roman" pitchFamily="18" charset="0"/>
              <a:cs typeface="Times New Roman" pitchFamily="18" charset="0"/>
            </a:endParaRPr>
          </a:p>
          <a:p>
            <a:r>
              <a:rPr lang="en-US" sz="5000" dirty="0">
                <a:latin typeface="Times New Roman" pitchFamily="18" charset="0"/>
                <a:cs typeface="Times New Roman" pitchFamily="18" charset="0"/>
              </a:rPr>
              <a:t>c=</a:t>
            </a:r>
            <a:r>
              <a:rPr lang="en-US" sz="5000" dirty="0" err="1">
                <a:latin typeface="Times New Roman" pitchFamily="18" charset="0"/>
                <a:cs typeface="Times New Roman" pitchFamily="18" charset="0"/>
              </a:rPr>
              <a:t>giá</a:t>
            </a:r>
            <a:r>
              <a:rPr lang="en-US" sz="5000" dirty="0">
                <a:latin typeface="Times New Roman" pitchFamily="18" charset="0"/>
                <a:cs typeface="Times New Roman" pitchFamily="18" charset="0"/>
              </a:rPr>
              <a:t> </a:t>
            </a:r>
            <a:r>
              <a:rPr lang="en-US" sz="5000" dirty="0" err="1">
                <a:latin typeface="Times New Roman" pitchFamily="18" charset="0"/>
                <a:cs typeface="Times New Roman" pitchFamily="18" charset="0"/>
              </a:rPr>
              <a:t>trị</a:t>
            </a:r>
            <a:r>
              <a:rPr lang="en-US" sz="5000" dirty="0">
                <a:latin typeface="Times New Roman" pitchFamily="18" charset="0"/>
                <a:cs typeface="Times New Roman" pitchFamily="18" charset="0"/>
              </a:rPr>
              <a:t> </a:t>
            </a:r>
            <a:r>
              <a:rPr lang="en-US" sz="5000" dirty="0" err="1">
                <a:latin typeface="Times New Roman" pitchFamily="18" charset="0"/>
                <a:cs typeface="Times New Roman" pitchFamily="18" charset="0"/>
              </a:rPr>
              <a:t>biên</a:t>
            </a:r>
            <a:r>
              <a:rPr lang="en-US" sz="5000" dirty="0">
                <a:latin typeface="Times New Roman" pitchFamily="18" charset="0"/>
                <a:cs typeface="Times New Roman" pitchFamily="18" charset="0"/>
              </a:rPr>
              <a:t> </a:t>
            </a:r>
            <a:r>
              <a:rPr lang="en-US" sz="5000" dirty="0" err="1">
                <a:latin typeface="Times New Roman" pitchFamily="18" charset="0"/>
                <a:cs typeface="Times New Roman" pitchFamily="18" charset="0"/>
              </a:rPr>
              <a:t>dài</a:t>
            </a:r>
            <a:endParaRPr lang="en-US" sz="5000" dirty="0">
              <a:latin typeface="Times New Roman" pitchFamily="18" charset="0"/>
              <a:cs typeface="Times New Roman" pitchFamily="18" charset="0"/>
            </a:endParaRPr>
          </a:p>
          <a:p>
            <a:r>
              <a:rPr lang="en-US" sz="5000" dirty="0">
                <a:latin typeface="Times New Roman" pitchFamily="18" charset="0"/>
                <a:cs typeface="Times New Roman" pitchFamily="18" charset="0"/>
              </a:rPr>
              <a:t> </a:t>
            </a:r>
          </a:p>
        </p:txBody>
      </p:sp>
      <p:sp>
        <p:nvSpPr>
          <p:cNvPr id="14" name="TextBox 13"/>
          <p:cNvSpPr txBox="1"/>
          <p:nvPr/>
        </p:nvSpPr>
        <p:spPr>
          <a:xfrm>
            <a:off x="0" y="1024261"/>
            <a:ext cx="9894055" cy="1015663"/>
          </a:xfrm>
          <a:prstGeom prst="rect">
            <a:avLst/>
          </a:prstGeom>
          <a:solidFill>
            <a:schemeClr val="accent1"/>
          </a:solidFill>
        </p:spPr>
        <p:txBody>
          <a:bodyPr wrap="none" rtlCol="0" anchor="ctr">
            <a:spAutoFit/>
          </a:bodyPr>
          <a:lstStyle/>
          <a:p>
            <a:r>
              <a:rPr lang="en-US" sz="6000" dirty="0" err="1" smtClean="0">
                <a:solidFill>
                  <a:schemeClr val="bg1"/>
                </a:solidFill>
                <a:latin typeface="Times New Roman" pitchFamily="18" charset="0"/>
                <a:cs typeface="Times New Roman" pitchFamily="18" charset="0"/>
              </a:rPr>
              <a:t>Khoảng</a:t>
            </a:r>
            <a:r>
              <a:rPr lang="en-US" sz="6000" dirty="0" smtClean="0">
                <a:solidFill>
                  <a:schemeClr val="bg1"/>
                </a:solidFill>
                <a:latin typeface="Times New Roman" pitchFamily="18" charset="0"/>
                <a:cs typeface="Times New Roman" pitchFamily="18" charset="0"/>
              </a:rPr>
              <a:t> </a:t>
            </a:r>
            <a:r>
              <a:rPr lang="en-US" sz="6000" dirty="0" err="1">
                <a:solidFill>
                  <a:schemeClr val="bg1"/>
                </a:solidFill>
                <a:latin typeface="Times New Roman" pitchFamily="18" charset="0"/>
                <a:cs typeface="Times New Roman" pitchFamily="18" charset="0"/>
              </a:rPr>
              <a:t>cách</a:t>
            </a:r>
            <a:r>
              <a:rPr lang="en-US" sz="6000" dirty="0">
                <a:solidFill>
                  <a:schemeClr val="bg1"/>
                </a:solidFill>
                <a:latin typeface="Times New Roman" pitchFamily="18" charset="0"/>
                <a:cs typeface="Times New Roman" pitchFamily="18" charset="0"/>
              </a:rPr>
              <a:t>( </a:t>
            </a:r>
            <a:r>
              <a:rPr lang="en-US" sz="6000" dirty="0" err="1">
                <a:solidFill>
                  <a:schemeClr val="bg1"/>
                </a:solidFill>
                <a:latin typeface="Times New Roman" pitchFamily="18" charset="0"/>
                <a:cs typeface="Times New Roman" pitchFamily="18" charset="0"/>
              </a:rPr>
              <a:t>trái</a:t>
            </a:r>
            <a:r>
              <a:rPr lang="en-US" sz="6000" dirty="0">
                <a:solidFill>
                  <a:schemeClr val="bg1"/>
                </a:solidFill>
                <a:latin typeface="Times New Roman" pitchFamily="18" charset="0"/>
                <a:cs typeface="Times New Roman" pitchFamily="18" charset="0"/>
              </a:rPr>
              <a:t>, </a:t>
            </a:r>
            <a:r>
              <a:rPr lang="en-US" sz="6000" dirty="0" err="1">
                <a:solidFill>
                  <a:schemeClr val="bg1"/>
                </a:solidFill>
                <a:latin typeface="Times New Roman" pitchFamily="18" charset="0"/>
                <a:cs typeface="Times New Roman" pitchFamily="18" charset="0"/>
              </a:rPr>
              <a:t>phải</a:t>
            </a:r>
            <a:r>
              <a:rPr lang="en-US" sz="6000" dirty="0">
                <a:solidFill>
                  <a:schemeClr val="bg1"/>
                </a:solidFill>
                <a:latin typeface="Times New Roman" pitchFamily="18" charset="0"/>
                <a:cs typeface="Times New Roman" pitchFamily="18" charset="0"/>
              </a:rPr>
              <a:t>, </a:t>
            </a:r>
            <a:r>
              <a:rPr lang="en-US" sz="6000" dirty="0" err="1">
                <a:solidFill>
                  <a:schemeClr val="bg1"/>
                </a:solidFill>
                <a:latin typeface="Times New Roman" pitchFamily="18" charset="0"/>
                <a:cs typeface="Times New Roman" pitchFamily="18" charset="0"/>
              </a:rPr>
              <a:t>trước</a:t>
            </a:r>
            <a:r>
              <a:rPr lang="en-US" sz="6000" dirty="0">
                <a:solidFill>
                  <a:schemeClr val="bg1"/>
                </a:solidFill>
                <a:latin typeface="Times New Roman" pitchFamily="18" charset="0"/>
                <a:cs typeface="Times New Roman" pitchFamily="18" charset="0"/>
              </a:rPr>
              <a:t>):</a:t>
            </a:r>
          </a:p>
        </p:txBody>
      </p:sp>
    </p:spTree>
    <p:extLst>
      <p:ext uri="{BB962C8B-B14F-4D97-AF65-F5344CB8AC3E}">
        <p14:creationId xmlns:p14="http://schemas.microsoft.com/office/powerpoint/2010/main" val="4007119655"/>
      </p:ext>
    </p:extLst>
  </p:cSld>
  <p:clrMapOvr>
    <a:masterClrMapping/>
  </p:clrMapOvr>
  <p:transition spd="slow">
    <p:push dir="u"/>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rot="10988186">
            <a:off x="13164982" y="1065872"/>
            <a:ext cx="6874920" cy="6858000"/>
            <a:chOff x="8877980" y="2104571"/>
            <a:chExt cx="1935163" cy="1930400"/>
          </a:xfrm>
        </p:grpSpPr>
        <p:sp>
          <p:nvSpPr>
            <p:cNvPr id="14" name="Chord 13"/>
            <p:cNvSpPr/>
            <p:nvPr/>
          </p:nvSpPr>
          <p:spPr>
            <a:xfrm>
              <a:off x="8882743" y="2104571"/>
              <a:ext cx="1930400" cy="1930400"/>
            </a:xfrm>
            <a:prstGeom prst="chord">
              <a:avLst>
                <a:gd name="adj1" fmla="val 5364188"/>
                <a:gd name="adj2" fmla="val 16195204"/>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7200"/>
            </a:p>
          </p:txBody>
        </p:sp>
        <p:sp>
          <p:nvSpPr>
            <p:cNvPr id="15" name="Chord 14"/>
            <p:cNvSpPr/>
            <p:nvPr/>
          </p:nvSpPr>
          <p:spPr>
            <a:xfrm rot="10800000">
              <a:off x="8877980" y="2104571"/>
              <a:ext cx="1930400" cy="1930400"/>
            </a:xfrm>
            <a:prstGeom prst="chord">
              <a:avLst>
                <a:gd name="adj1" fmla="val 5364188"/>
                <a:gd name="adj2" fmla="val 16195204"/>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7200"/>
            </a:p>
          </p:txBody>
        </p:sp>
      </p:grpSp>
      <p:sp>
        <p:nvSpPr>
          <p:cNvPr id="8" name="Rectangle 7"/>
          <p:cNvSpPr/>
          <p:nvPr/>
        </p:nvSpPr>
        <p:spPr>
          <a:xfrm>
            <a:off x="15319736" y="11925100"/>
            <a:ext cx="4826000" cy="101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7200"/>
          </a:p>
        </p:txBody>
      </p:sp>
      <p:sp>
        <p:nvSpPr>
          <p:cNvPr id="9" name="TextBox 8"/>
          <p:cNvSpPr txBox="1"/>
          <p:nvPr/>
        </p:nvSpPr>
        <p:spPr>
          <a:xfrm>
            <a:off x="-24714" y="0"/>
            <a:ext cx="3776996" cy="1477328"/>
          </a:xfrm>
          <a:prstGeom prst="rect">
            <a:avLst/>
          </a:prstGeom>
          <a:solidFill>
            <a:schemeClr val="accent3"/>
          </a:solidFill>
        </p:spPr>
        <p:txBody>
          <a:bodyPr wrap="none" rtlCol="0" anchor="ctr">
            <a:spAutoFit/>
          </a:bodyPr>
          <a:lstStyle/>
          <a:p>
            <a:r>
              <a:rPr lang="en-US" sz="9000" dirty="0" err="1" smtClean="0">
                <a:solidFill>
                  <a:schemeClr val="bg1"/>
                </a:solidFill>
                <a:latin typeface="Times New Roman" pitchFamily="18" charset="0"/>
                <a:cs typeface="Times New Roman" pitchFamily="18" charset="0"/>
              </a:rPr>
              <a:t>Mờ</a:t>
            </a:r>
            <a:r>
              <a:rPr lang="en-US" sz="9000" dirty="0" smtClean="0">
                <a:solidFill>
                  <a:schemeClr val="bg1"/>
                </a:solidFill>
                <a:latin typeface="Times New Roman" pitchFamily="18" charset="0"/>
                <a:cs typeface="Times New Roman" pitchFamily="18" charset="0"/>
              </a:rPr>
              <a:t> </a:t>
            </a:r>
            <a:r>
              <a:rPr lang="en-US" sz="9000" dirty="0" err="1" smtClean="0">
                <a:solidFill>
                  <a:schemeClr val="bg1"/>
                </a:solidFill>
                <a:latin typeface="Times New Roman" pitchFamily="18" charset="0"/>
                <a:cs typeface="Times New Roman" pitchFamily="18" charset="0"/>
              </a:rPr>
              <a:t>hóa</a:t>
            </a:r>
            <a:endParaRPr lang="id-ID" sz="9000" dirty="0">
              <a:solidFill>
                <a:schemeClr val="bg1"/>
              </a:solidFill>
              <a:latin typeface="Times New Roman" pitchFamily="18" charset="0"/>
              <a:cs typeface="Times New Roman" pitchFamily="18" charset="0"/>
            </a:endParaRPr>
          </a:p>
        </p:txBody>
      </p:sp>
      <p:sp>
        <p:nvSpPr>
          <p:cNvPr id="11" name="TextBox 10"/>
          <p:cNvSpPr txBox="1"/>
          <p:nvPr/>
        </p:nvSpPr>
        <p:spPr>
          <a:xfrm>
            <a:off x="0" y="1485011"/>
            <a:ext cx="2241319" cy="861774"/>
          </a:xfrm>
          <a:prstGeom prst="rect">
            <a:avLst/>
          </a:prstGeom>
          <a:solidFill>
            <a:schemeClr val="accent1"/>
          </a:solidFill>
        </p:spPr>
        <p:txBody>
          <a:bodyPr wrap="none" rtlCol="0" anchor="ctr">
            <a:spAutoFit/>
          </a:bodyPr>
          <a:lstStyle/>
          <a:p>
            <a:r>
              <a:rPr lang="en-US" sz="5000" dirty="0" err="1" smtClean="0">
                <a:solidFill>
                  <a:schemeClr val="bg1"/>
                </a:solidFill>
                <a:latin typeface="Times New Roman" pitchFamily="18" charset="0"/>
                <a:cs typeface="Times New Roman" pitchFamily="18" charset="0"/>
              </a:rPr>
              <a:t>Vận</a:t>
            </a:r>
            <a:r>
              <a:rPr lang="en-US" sz="5000" dirty="0" smtClean="0">
                <a:solidFill>
                  <a:schemeClr val="bg1"/>
                </a:solidFill>
                <a:latin typeface="Times New Roman" pitchFamily="18" charset="0"/>
                <a:cs typeface="Times New Roman" pitchFamily="18" charset="0"/>
              </a:rPr>
              <a:t> </a:t>
            </a:r>
            <a:r>
              <a:rPr lang="en-US" sz="5000" dirty="0" err="1" smtClean="0">
                <a:solidFill>
                  <a:schemeClr val="bg1"/>
                </a:solidFill>
                <a:latin typeface="Times New Roman" pitchFamily="18" charset="0"/>
                <a:cs typeface="Times New Roman" pitchFamily="18" charset="0"/>
              </a:rPr>
              <a:t>tốc</a:t>
            </a:r>
            <a:endParaRPr lang="id-ID" sz="5000" dirty="0">
              <a:solidFill>
                <a:schemeClr val="bg1"/>
              </a:solidFill>
              <a:latin typeface="Times New Roman" pitchFamily="18" charset="0"/>
              <a:cs typeface="Times New Roman" pitchFamily="18" charset="0"/>
            </a:endParaRPr>
          </a:p>
        </p:txBody>
      </p:sp>
      <p:sp>
        <p:nvSpPr>
          <p:cNvPr id="13" name="Rectangle 12"/>
          <p:cNvSpPr/>
          <p:nvPr/>
        </p:nvSpPr>
        <p:spPr>
          <a:xfrm>
            <a:off x="21209000" y="825500"/>
            <a:ext cx="3175000" cy="1016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7200"/>
          </a:p>
        </p:txBody>
      </p:sp>
      <mc:AlternateContent xmlns:mc="http://schemas.openxmlformats.org/markup-compatibility/2006" xmlns:a14="http://schemas.microsoft.com/office/drawing/2010/main">
        <mc:Choice Requires="a14">
          <p:sp>
            <p:nvSpPr>
              <p:cNvPr id="2" name="Rectangle 1"/>
              <p:cNvSpPr/>
              <p:nvPr/>
            </p:nvSpPr>
            <p:spPr>
              <a:xfrm>
                <a:off x="4404459" y="833182"/>
                <a:ext cx="12192000" cy="13038634"/>
              </a:xfrm>
              <a:prstGeom prst="rect">
                <a:avLst/>
              </a:prstGeom>
            </p:spPr>
            <p:txBody>
              <a:bodyPr>
                <a:spAutoFit/>
              </a:bodyPr>
              <a:lstStyle/>
              <a:p>
                <a:pPr/>
                <a14:m>
                  <m:oMathPara xmlns:m="http://schemas.openxmlformats.org/officeDocument/2006/math">
                    <m:oMathParaPr>
                      <m:jc m:val="centerGroup"/>
                    </m:oMathParaPr>
                    <m:oMath xmlns:m="http://schemas.openxmlformats.org/officeDocument/2006/math">
                      <m:sSub>
                        <m:sSubPr>
                          <m:ctrlPr>
                            <a:rPr lang="en-US" sz="5000" i="1">
                              <a:latin typeface="Cambria Math"/>
                            </a:rPr>
                          </m:ctrlPr>
                        </m:sSubPr>
                        <m:e>
                          <m:r>
                            <a:rPr lang="en-US" sz="5000" i="1">
                              <a:latin typeface="Cambria Math"/>
                            </a:rPr>
                            <m:t>𝜇</m:t>
                          </m:r>
                        </m:e>
                        <m:sub>
                          <m:r>
                            <a:rPr lang="en-US" sz="5000" i="1">
                              <a:latin typeface="Cambria Math"/>
                            </a:rPr>
                            <m:t>𝑠𝑙𝑜𝑤</m:t>
                          </m:r>
                        </m:sub>
                      </m:sSub>
                      <m:r>
                        <a:rPr lang="en-US" sz="5000" i="1">
                          <a:latin typeface="Cambria Math"/>
                        </a:rPr>
                        <m:t>=</m:t>
                      </m:r>
                      <m:d>
                        <m:dPr>
                          <m:begChr m:val="{"/>
                          <m:endChr m:val=""/>
                          <m:ctrlPr>
                            <a:rPr lang="en-US" sz="5000" i="1">
                              <a:latin typeface="Cambria Math"/>
                            </a:rPr>
                          </m:ctrlPr>
                        </m:dPr>
                        <m:e>
                          <m:eqArr>
                            <m:eqArrPr>
                              <m:ctrlPr>
                                <a:rPr lang="en-US" sz="5000" i="1">
                                  <a:latin typeface="Cambria Math"/>
                                </a:rPr>
                              </m:ctrlPr>
                            </m:eqArrPr>
                            <m:e>
                              <m:r>
                                <a:rPr lang="en-US" sz="5000" i="1">
                                  <a:latin typeface="Cambria Math"/>
                                </a:rPr>
                                <m:t>1   </m:t>
                              </m:r>
                              <m:r>
                                <a:rPr lang="en-US" sz="5000" i="1">
                                  <a:latin typeface="Cambria Math"/>
                                </a:rPr>
                                <m:t>𝑣</m:t>
                              </m:r>
                              <m:r>
                                <a:rPr lang="en-US" sz="5000" i="1">
                                  <a:latin typeface="Cambria Math"/>
                                </a:rPr>
                                <m:t>ớ</m:t>
                              </m:r>
                              <m:r>
                                <a:rPr lang="en-US" sz="5000" i="1">
                                  <a:latin typeface="Cambria Math"/>
                                </a:rPr>
                                <m:t>𝑖</m:t>
                              </m:r>
                              <m:r>
                                <a:rPr lang="en-US" sz="5000" i="1">
                                  <a:latin typeface="Cambria Math"/>
                                </a:rPr>
                                <m:t> </m:t>
                              </m:r>
                              <m:r>
                                <a:rPr lang="en-US" sz="5000" i="1">
                                  <a:latin typeface="Cambria Math"/>
                                </a:rPr>
                                <m:t>𝑥</m:t>
                              </m:r>
                              <m:r>
                                <a:rPr lang="en-US" sz="5000" i="1">
                                  <a:latin typeface="Cambria Math"/>
                                </a:rPr>
                                <m:t>&lt;</m:t>
                              </m:r>
                              <m:r>
                                <a:rPr lang="en-US" sz="5000" i="1">
                                  <a:latin typeface="Cambria Math"/>
                                </a:rPr>
                                <m:t>𝑎</m:t>
                              </m:r>
                            </m:e>
                            <m:e>
                              <m:r>
                                <a:rPr lang="en-US" sz="5000" i="1">
                                  <a:latin typeface="Cambria Math"/>
                                </a:rPr>
                                <m:t>0    </m:t>
                              </m:r>
                              <m:r>
                                <a:rPr lang="en-US" sz="5000" i="1">
                                  <a:latin typeface="Cambria Math"/>
                                </a:rPr>
                                <m:t>𝑣</m:t>
                              </m:r>
                              <m:r>
                                <a:rPr lang="en-US" sz="5000" i="1">
                                  <a:latin typeface="Cambria Math"/>
                                </a:rPr>
                                <m:t>ớ</m:t>
                              </m:r>
                              <m:r>
                                <a:rPr lang="en-US" sz="5000" i="1">
                                  <a:latin typeface="Cambria Math"/>
                                </a:rPr>
                                <m:t>𝑖</m:t>
                              </m:r>
                              <m:r>
                                <a:rPr lang="en-US" sz="5000" i="1">
                                  <a:latin typeface="Cambria Math"/>
                                </a:rPr>
                                <m:t> </m:t>
                              </m:r>
                              <m:r>
                                <a:rPr lang="en-US" sz="5000" i="1">
                                  <a:latin typeface="Cambria Math"/>
                                </a:rPr>
                                <m:t>𝑥</m:t>
                              </m:r>
                              <m:r>
                                <a:rPr lang="en-US" sz="5000" i="1">
                                  <a:latin typeface="Cambria Math"/>
                                </a:rPr>
                                <m:t>≥</m:t>
                              </m:r>
                              <m:r>
                                <a:rPr lang="en-US" sz="5000" i="1">
                                  <a:latin typeface="Cambria Math"/>
                                </a:rPr>
                                <m:t>𝑐</m:t>
                              </m:r>
                            </m:e>
                            <m:e>
                              <m:f>
                                <m:fPr>
                                  <m:ctrlPr>
                                    <a:rPr lang="en-US" sz="5000" i="1">
                                      <a:latin typeface="Cambria Math"/>
                                    </a:rPr>
                                  </m:ctrlPr>
                                </m:fPr>
                                <m:num>
                                  <m:r>
                                    <a:rPr lang="en-US" sz="5000" i="1">
                                      <a:latin typeface="Cambria Math"/>
                                    </a:rPr>
                                    <m:t>𝑏</m:t>
                                  </m:r>
                                  <m:r>
                                    <a:rPr lang="en-US" sz="5000" i="1">
                                      <a:latin typeface="Cambria Math"/>
                                    </a:rPr>
                                    <m:t>−</m:t>
                                  </m:r>
                                  <m:r>
                                    <a:rPr lang="en-US" sz="5000" i="1">
                                      <a:latin typeface="Cambria Math"/>
                                    </a:rPr>
                                    <m:t>𝑑</m:t>
                                  </m:r>
                                </m:num>
                                <m:den>
                                  <m:r>
                                    <a:rPr lang="en-US" sz="5000" i="1">
                                      <a:latin typeface="Cambria Math"/>
                                    </a:rPr>
                                    <m:t>𝑏</m:t>
                                  </m:r>
                                  <m:r>
                                    <a:rPr lang="en-US" sz="5000" i="1">
                                      <a:latin typeface="Cambria Math"/>
                                    </a:rPr>
                                    <m:t>−</m:t>
                                  </m:r>
                                  <m:r>
                                    <a:rPr lang="en-US" sz="5000" i="1">
                                      <a:latin typeface="Cambria Math"/>
                                    </a:rPr>
                                    <m:t>𝑎</m:t>
                                  </m:r>
                                </m:den>
                              </m:f>
                            </m:e>
                            <m:e>
                              <m:r>
                                <a:rPr lang="en-US" sz="5000" i="1">
                                  <a:latin typeface="Cambria Math"/>
                                </a:rPr>
                                <m:t>0    </m:t>
                              </m:r>
                              <m:r>
                                <a:rPr lang="en-US" sz="5000" i="1">
                                  <a:latin typeface="Cambria Math"/>
                                </a:rPr>
                                <m:t>𝑣</m:t>
                              </m:r>
                              <m:r>
                                <a:rPr lang="en-US" sz="5000" i="1">
                                  <a:latin typeface="Cambria Math"/>
                                </a:rPr>
                                <m:t>ớ</m:t>
                              </m:r>
                              <m:r>
                                <a:rPr lang="en-US" sz="5000" i="1">
                                  <a:latin typeface="Cambria Math"/>
                                </a:rPr>
                                <m:t>𝑖</m:t>
                              </m:r>
                              <m:r>
                                <a:rPr lang="en-US" sz="5000" i="1">
                                  <a:latin typeface="Cambria Math"/>
                                </a:rPr>
                                <m:t> </m:t>
                              </m:r>
                              <m:r>
                                <a:rPr lang="en-US" sz="5000" i="1">
                                  <a:latin typeface="Cambria Math"/>
                                </a:rPr>
                                <m:t>𝑏</m:t>
                              </m:r>
                              <m:r>
                                <a:rPr lang="en-US" sz="5000" i="1">
                                  <a:latin typeface="Cambria Math"/>
                                </a:rPr>
                                <m:t>≤</m:t>
                              </m:r>
                              <m:r>
                                <a:rPr lang="en-US" sz="5000" i="1">
                                  <a:latin typeface="Cambria Math"/>
                                </a:rPr>
                                <m:t>𝑥</m:t>
                              </m:r>
                              <m:r>
                                <a:rPr lang="en-US" sz="5000" i="1">
                                  <a:latin typeface="Cambria Math"/>
                                </a:rPr>
                                <m:t>&lt;</m:t>
                              </m:r>
                              <m:r>
                                <a:rPr lang="en-US" sz="5000" i="1">
                                  <a:latin typeface="Cambria Math"/>
                                </a:rPr>
                                <m:t>𝑐</m:t>
                              </m:r>
                              <m:r>
                                <a:rPr lang="en-US" sz="5000" i="1">
                                  <a:latin typeface="Cambria Math"/>
                                </a:rPr>
                                <m:t> </m:t>
                              </m:r>
                            </m:e>
                          </m:eqArr>
                        </m:e>
                      </m:d>
                      <m:r>
                        <a:rPr lang="en-US" sz="5000" i="1">
                          <a:latin typeface="Cambria Math"/>
                        </a:rPr>
                        <m:t> </m:t>
                      </m:r>
                      <m:r>
                        <a:rPr lang="en-US" sz="5000" i="1">
                          <a:latin typeface="Cambria Math"/>
                        </a:rPr>
                        <m:t>𝑣</m:t>
                      </m:r>
                      <m:r>
                        <a:rPr lang="en-US" sz="5000" i="1">
                          <a:latin typeface="Cambria Math"/>
                        </a:rPr>
                        <m:t>ớ</m:t>
                      </m:r>
                      <m:r>
                        <a:rPr lang="en-US" sz="5000" i="1">
                          <a:latin typeface="Cambria Math"/>
                        </a:rPr>
                        <m:t>𝑖</m:t>
                      </m:r>
                      <m:r>
                        <a:rPr lang="en-US" sz="5000" i="1">
                          <a:latin typeface="Cambria Math"/>
                        </a:rPr>
                        <m:t> </m:t>
                      </m:r>
                      <m:r>
                        <a:rPr lang="en-US" sz="5000" i="1">
                          <a:latin typeface="Cambria Math"/>
                        </a:rPr>
                        <m:t>𝑎</m:t>
                      </m:r>
                      <m:r>
                        <a:rPr lang="en-US" sz="5000" i="1">
                          <a:latin typeface="Cambria Math"/>
                        </a:rPr>
                        <m:t>&lt;</m:t>
                      </m:r>
                      <m:r>
                        <a:rPr lang="en-US" sz="5000" i="1">
                          <a:latin typeface="Cambria Math"/>
                        </a:rPr>
                        <m:t>𝑥</m:t>
                      </m:r>
                      <m:r>
                        <a:rPr lang="en-US" sz="5000" i="1">
                          <a:latin typeface="Cambria Math"/>
                        </a:rPr>
                        <m:t>&lt;</m:t>
                      </m:r>
                      <m:r>
                        <a:rPr lang="en-US" sz="5000" i="1">
                          <a:latin typeface="Cambria Math"/>
                        </a:rPr>
                        <m:t>𝑏</m:t>
                      </m:r>
                    </m:oMath>
                  </m:oMathPara>
                </a14:m>
                <a:endParaRPr lang="en-US" sz="5000" dirty="0">
                  <a:latin typeface="Times New Roman" pitchFamily="18" charset="0"/>
                  <a:cs typeface="Times New Roman" pitchFamily="18" charset="0"/>
                </a:endParaRPr>
              </a:p>
              <a:p>
                <a:pPr/>
                <a14:m>
                  <m:oMathPara xmlns:m="http://schemas.openxmlformats.org/officeDocument/2006/math">
                    <m:oMathParaPr>
                      <m:jc m:val="centerGroup"/>
                    </m:oMathParaPr>
                    <m:oMath xmlns:m="http://schemas.openxmlformats.org/officeDocument/2006/math">
                      <m:sSub>
                        <m:sSubPr>
                          <m:ctrlPr>
                            <a:rPr lang="en-US" sz="5000" i="1">
                              <a:latin typeface="Cambria Math"/>
                            </a:rPr>
                          </m:ctrlPr>
                        </m:sSubPr>
                        <m:e>
                          <m:r>
                            <a:rPr lang="en-US" sz="5000" i="1">
                              <a:latin typeface="Cambria Math"/>
                            </a:rPr>
                            <m:t>𝜇</m:t>
                          </m:r>
                        </m:e>
                        <m:sub>
                          <m:r>
                            <a:rPr lang="en-US" sz="5000" i="1">
                              <a:latin typeface="Cambria Math"/>
                            </a:rPr>
                            <m:t>𝑎𝑣𝑔</m:t>
                          </m:r>
                        </m:sub>
                      </m:sSub>
                      <m:r>
                        <a:rPr lang="en-US" sz="5000" i="1">
                          <a:latin typeface="Cambria Math"/>
                        </a:rPr>
                        <m:t>=</m:t>
                      </m:r>
                      <m:d>
                        <m:dPr>
                          <m:begChr m:val="{"/>
                          <m:endChr m:val=""/>
                          <m:ctrlPr>
                            <a:rPr lang="en-US" sz="5000" i="1">
                              <a:latin typeface="Cambria Math"/>
                            </a:rPr>
                          </m:ctrlPr>
                        </m:dPr>
                        <m:e>
                          <m:eqArr>
                            <m:eqArrPr>
                              <m:ctrlPr>
                                <a:rPr lang="en-US" sz="5000" i="1">
                                  <a:latin typeface="Cambria Math"/>
                                </a:rPr>
                              </m:ctrlPr>
                            </m:eqArrPr>
                            <m:e>
                              <m:r>
                                <a:rPr lang="en-US" sz="5000" i="1">
                                  <a:latin typeface="Cambria Math"/>
                                </a:rPr>
                                <m:t>0       </m:t>
                              </m:r>
                              <m:r>
                                <a:rPr lang="en-US" sz="5000" i="1">
                                  <a:latin typeface="Cambria Math"/>
                                </a:rPr>
                                <m:t>𝑣</m:t>
                              </m:r>
                              <m:r>
                                <a:rPr lang="en-US" sz="5000" i="1">
                                  <a:latin typeface="Cambria Math"/>
                                </a:rPr>
                                <m:t>ớ</m:t>
                              </m:r>
                              <m:r>
                                <a:rPr lang="en-US" sz="5000" i="1">
                                  <a:latin typeface="Cambria Math"/>
                                </a:rPr>
                                <m:t>𝑖</m:t>
                              </m:r>
                              <m:r>
                                <a:rPr lang="en-US" sz="5000" i="1">
                                  <a:latin typeface="Cambria Math"/>
                                </a:rPr>
                                <m:t> </m:t>
                              </m:r>
                              <m:r>
                                <a:rPr lang="en-US" sz="5000" i="1">
                                  <a:latin typeface="Cambria Math"/>
                                </a:rPr>
                                <m:t>𝑥</m:t>
                              </m:r>
                              <m:r>
                                <a:rPr lang="en-US" sz="5000" i="1">
                                  <a:latin typeface="Cambria Math"/>
                                </a:rPr>
                                <m:t>&lt;</m:t>
                              </m:r>
                              <m:r>
                                <a:rPr lang="en-US" sz="5000" i="1">
                                  <a:latin typeface="Cambria Math"/>
                                </a:rPr>
                                <m:t>𝑎</m:t>
                              </m:r>
                            </m:e>
                            <m:e>
                              <m:r>
                                <a:rPr lang="en-US" sz="5000" i="1">
                                  <a:latin typeface="Cambria Math"/>
                                </a:rPr>
                                <m:t>0      </m:t>
                              </m:r>
                              <m:r>
                                <a:rPr lang="en-US" sz="5000" i="1">
                                  <a:latin typeface="Cambria Math"/>
                                </a:rPr>
                                <m:t>𝑣</m:t>
                              </m:r>
                              <m:r>
                                <a:rPr lang="en-US" sz="5000" i="1">
                                  <a:latin typeface="Cambria Math"/>
                                </a:rPr>
                                <m:t>ớ</m:t>
                              </m:r>
                              <m:r>
                                <a:rPr lang="en-US" sz="5000" i="1">
                                  <a:latin typeface="Cambria Math"/>
                                </a:rPr>
                                <m:t>𝑖</m:t>
                              </m:r>
                              <m:r>
                                <a:rPr lang="en-US" sz="5000" i="1">
                                  <a:latin typeface="Cambria Math"/>
                                </a:rPr>
                                <m:t> </m:t>
                              </m:r>
                              <m:r>
                                <a:rPr lang="en-US" sz="5000" i="1">
                                  <a:latin typeface="Cambria Math"/>
                                </a:rPr>
                                <m:t>𝑥</m:t>
                              </m:r>
                              <m:r>
                                <a:rPr lang="en-US" sz="5000" i="1">
                                  <a:latin typeface="Cambria Math"/>
                                </a:rPr>
                                <m:t>≥</m:t>
                              </m:r>
                              <m:r>
                                <a:rPr lang="en-US" sz="5000" i="1">
                                  <a:latin typeface="Cambria Math"/>
                                </a:rPr>
                                <m:t>𝑎</m:t>
                              </m:r>
                            </m:e>
                            <m:e>
                              <m:f>
                                <m:fPr>
                                  <m:ctrlPr>
                                    <a:rPr lang="en-US" sz="5000" i="1">
                                      <a:latin typeface="Cambria Math"/>
                                    </a:rPr>
                                  </m:ctrlPr>
                                </m:fPr>
                                <m:num>
                                  <m:r>
                                    <a:rPr lang="en-US" sz="5000" i="1">
                                      <a:latin typeface="Cambria Math"/>
                                    </a:rPr>
                                    <m:t>𝑥</m:t>
                                  </m:r>
                                  <m:r>
                                    <a:rPr lang="en-US" sz="5000" i="1">
                                      <a:latin typeface="Cambria Math"/>
                                    </a:rPr>
                                    <m:t>−</m:t>
                                  </m:r>
                                  <m:r>
                                    <a:rPr lang="en-US" sz="5000" i="1">
                                      <a:latin typeface="Cambria Math"/>
                                    </a:rPr>
                                    <m:t>𝑎</m:t>
                                  </m:r>
                                </m:num>
                                <m:den>
                                  <m:r>
                                    <a:rPr lang="en-US" sz="5000" i="1">
                                      <a:latin typeface="Cambria Math"/>
                                    </a:rPr>
                                    <m:t>𝑏</m:t>
                                  </m:r>
                                  <m:r>
                                    <a:rPr lang="en-US" sz="5000" i="1">
                                      <a:latin typeface="Cambria Math"/>
                                    </a:rPr>
                                    <m:t>−</m:t>
                                  </m:r>
                                  <m:r>
                                    <a:rPr lang="en-US" sz="5000" i="1">
                                      <a:latin typeface="Cambria Math"/>
                                    </a:rPr>
                                    <m:t>𝑎</m:t>
                                  </m:r>
                                </m:den>
                              </m:f>
                            </m:e>
                            <m:e>
                              <m:f>
                                <m:fPr>
                                  <m:ctrlPr>
                                    <a:rPr lang="en-US" sz="5000" i="1">
                                      <a:latin typeface="Cambria Math"/>
                                    </a:rPr>
                                  </m:ctrlPr>
                                </m:fPr>
                                <m:num>
                                  <m:r>
                                    <a:rPr lang="en-US" sz="5000" i="1">
                                      <a:latin typeface="Cambria Math"/>
                                    </a:rPr>
                                    <m:t>𝑐</m:t>
                                  </m:r>
                                  <m:r>
                                    <a:rPr lang="en-US" sz="5000" i="1">
                                      <a:latin typeface="Cambria Math"/>
                                    </a:rPr>
                                    <m:t>−</m:t>
                                  </m:r>
                                  <m:r>
                                    <a:rPr lang="en-US" sz="5000" i="1">
                                      <a:latin typeface="Cambria Math"/>
                                    </a:rPr>
                                    <m:t>𝑥</m:t>
                                  </m:r>
                                </m:num>
                                <m:den>
                                  <m:r>
                                    <a:rPr lang="en-US" sz="5000" i="1">
                                      <a:latin typeface="Cambria Math"/>
                                    </a:rPr>
                                    <m:t>𝑐</m:t>
                                  </m:r>
                                  <m:r>
                                    <a:rPr lang="en-US" sz="5000" i="1">
                                      <a:latin typeface="Cambria Math"/>
                                    </a:rPr>
                                    <m:t>−</m:t>
                                  </m:r>
                                  <m:r>
                                    <a:rPr lang="en-US" sz="5000" i="1">
                                      <a:latin typeface="Cambria Math"/>
                                    </a:rPr>
                                    <m:t>𝑏</m:t>
                                  </m:r>
                                </m:den>
                              </m:f>
                              <m:r>
                                <a:rPr lang="en-US" sz="5000" i="1">
                                  <a:latin typeface="Cambria Math"/>
                                </a:rPr>
                                <m:t>      </m:t>
                              </m:r>
                              <m:r>
                                <a:rPr lang="en-US" sz="5000" i="1">
                                  <a:latin typeface="Cambria Math"/>
                                </a:rPr>
                                <m:t>𝑣</m:t>
                              </m:r>
                              <m:r>
                                <a:rPr lang="en-US" sz="5000" i="1">
                                  <a:latin typeface="Cambria Math"/>
                                </a:rPr>
                                <m:t>ớ</m:t>
                              </m:r>
                              <m:r>
                                <a:rPr lang="en-US" sz="5000" i="1">
                                  <a:latin typeface="Cambria Math"/>
                                </a:rPr>
                                <m:t>𝑖</m:t>
                              </m:r>
                              <m:r>
                                <a:rPr lang="en-US" sz="5000" i="1">
                                  <a:latin typeface="Cambria Math"/>
                                </a:rPr>
                                <m:t> </m:t>
                              </m:r>
                              <m:r>
                                <a:rPr lang="en-US" sz="5000" i="1">
                                  <a:latin typeface="Cambria Math"/>
                                </a:rPr>
                                <m:t>𝑏</m:t>
                              </m:r>
                              <m:r>
                                <a:rPr lang="en-US" sz="5000" i="1">
                                  <a:latin typeface="Cambria Math"/>
                                </a:rPr>
                                <m:t>≤</m:t>
                              </m:r>
                              <m:r>
                                <a:rPr lang="en-US" sz="5000" i="1">
                                  <a:latin typeface="Cambria Math"/>
                                </a:rPr>
                                <m:t>𝑥</m:t>
                              </m:r>
                              <m:r>
                                <a:rPr lang="en-US" sz="5000" i="1">
                                  <a:latin typeface="Cambria Math"/>
                                </a:rPr>
                                <m:t>&lt;</m:t>
                              </m:r>
                              <m:r>
                                <a:rPr lang="en-US" sz="5000" i="1">
                                  <a:latin typeface="Cambria Math"/>
                                </a:rPr>
                                <m:t>𝑐</m:t>
                              </m:r>
                              <m:r>
                                <a:rPr lang="en-US" sz="5000" i="1">
                                  <a:latin typeface="Cambria Math"/>
                                </a:rPr>
                                <m:t> </m:t>
                              </m:r>
                            </m:e>
                          </m:eqArr>
                        </m:e>
                      </m:d>
                      <m:r>
                        <a:rPr lang="en-US" sz="5000" i="1">
                          <a:latin typeface="Cambria Math"/>
                        </a:rPr>
                        <m:t> </m:t>
                      </m:r>
                      <m:r>
                        <a:rPr lang="en-US" sz="5000" i="1">
                          <a:latin typeface="Cambria Math"/>
                        </a:rPr>
                        <m:t>𝑣</m:t>
                      </m:r>
                      <m:r>
                        <a:rPr lang="en-US" sz="5000" i="1">
                          <a:latin typeface="Cambria Math"/>
                        </a:rPr>
                        <m:t>ớ</m:t>
                      </m:r>
                      <m:r>
                        <a:rPr lang="en-US" sz="5000" i="1">
                          <a:latin typeface="Cambria Math"/>
                        </a:rPr>
                        <m:t>𝑖</m:t>
                      </m:r>
                      <m:r>
                        <a:rPr lang="en-US" sz="5000" i="1">
                          <a:latin typeface="Cambria Math"/>
                        </a:rPr>
                        <m:t> </m:t>
                      </m:r>
                      <m:r>
                        <a:rPr lang="en-US" sz="5000" i="1">
                          <a:latin typeface="Cambria Math"/>
                        </a:rPr>
                        <m:t>𝑎</m:t>
                      </m:r>
                      <m:r>
                        <a:rPr lang="en-US" sz="5000" i="1">
                          <a:latin typeface="Cambria Math"/>
                        </a:rPr>
                        <m:t>&lt;</m:t>
                      </m:r>
                      <m:r>
                        <a:rPr lang="en-US" sz="5000" i="1">
                          <a:latin typeface="Cambria Math"/>
                        </a:rPr>
                        <m:t>𝑥</m:t>
                      </m:r>
                      <m:r>
                        <a:rPr lang="en-US" sz="5000" i="1">
                          <a:latin typeface="Cambria Math"/>
                        </a:rPr>
                        <m:t>&lt;</m:t>
                      </m:r>
                      <m:r>
                        <a:rPr lang="en-US" sz="5000" i="1">
                          <a:latin typeface="Cambria Math"/>
                        </a:rPr>
                        <m:t>𝑏</m:t>
                      </m:r>
                    </m:oMath>
                  </m:oMathPara>
                </a14:m>
                <a:endParaRPr lang="en-US" sz="5000" dirty="0">
                  <a:latin typeface="Times New Roman" pitchFamily="18" charset="0"/>
                  <a:cs typeface="Times New Roman" pitchFamily="18" charset="0"/>
                </a:endParaRPr>
              </a:p>
              <a:p>
                <a:pPr/>
                <a14:m>
                  <m:oMathPara xmlns:m="http://schemas.openxmlformats.org/officeDocument/2006/math">
                    <m:oMathParaPr>
                      <m:jc m:val="centerGroup"/>
                    </m:oMathParaPr>
                    <m:oMath xmlns:m="http://schemas.openxmlformats.org/officeDocument/2006/math">
                      <m:sSub>
                        <m:sSubPr>
                          <m:ctrlPr>
                            <a:rPr lang="en-US" sz="5000" i="1">
                              <a:latin typeface="Cambria Math"/>
                            </a:rPr>
                          </m:ctrlPr>
                        </m:sSubPr>
                        <m:e>
                          <m:r>
                            <a:rPr lang="en-US" sz="5000" i="1">
                              <a:latin typeface="Cambria Math"/>
                            </a:rPr>
                            <m:t>𝜇</m:t>
                          </m:r>
                        </m:e>
                        <m:sub>
                          <m:r>
                            <a:rPr lang="en-US" sz="5000" i="1">
                              <a:latin typeface="Cambria Math"/>
                            </a:rPr>
                            <m:t>𝑓𝑎𝑠𝑡</m:t>
                          </m:r>
                        </m:sub>
                      </m:sSub>
                      <m:r>
                        <a:rPr lang="en-US" sz="5000" i="1">
                          <a:latin typeface="Cambria Math"/>
                        </a:rPr>
                        <m:t>=</m:t>
                      </m:r>
                      <m:d>
                        <m:dPr>
                          <m:begChr m:val="{"/>
                          <m:endChr m:val=""/>
                          <m:ctrlPr>
                            <a:rPr lang="en-US" sz="5000" i="1">
                              <a:latin typeface="Cambria Math"/>
                            </a:rPr>
                          </m:ctrlPr>
                        </m:dPr>
                        <m:e>
                          <m:eqArr>
                            <m:eqArrPr>
                              <m:ctrlPr>
                                <a:rPr lang="en-US" sz="5000" i="1">
                                  <a:latin typeface="Cambria Math"/>
                                </a:rPr>
                              </m:ctrlPr>
                            </m:eqArrPr>
                            <m:e>
                              <m:r>
                                <a:rPr lang="en-US" sz="5000" i="1">
                                  <a:latin typeface="Cambria Math"/>
                                </a:rPr>
                                <m:t>0       </m:t>
                              </m:r>
                              <m:r>
                                <a:rPr lang="en-US" sz="5000" i="1">
                                  <a:latin typeface="Cambria Math"/>
                                </a:rPr>
                                <m:t>𝑣</m:t>
                              </m:r>
                              <m:r>
                                <a:rPr lang="en-US" sz="5000" i="1">
                                  <a:latin typeface="Cambria Math"/>
                                </a:rPr>
                                <m:t>ớ</m:t>
                              </m:r>
                              <m:r>
                                <a:rPr lang="en-US" sz="5000" i="1">
                                  <a:latin typeface="Cambria Math"/>
                                </a:rPr>
                                <m:t>𝑖</m:t>
                              </m:r>
                              <m:r>
                                <a:rPr lang="en-US" sz="5000" i="1">
                                  <a:latin typeface="Cambria Math"/>
                                </a:rPr>
                                <m:t> </m:t>
                              </m:r>
                              <m:r>
                                <a:rPr lang="en-US" sz="5000" i="1">
                                  <a:latin typeface="Cambria Math"/>
                                </a:rPr>
                                <m:t>𝑥</m:t>
                              </m:r>
                              <m:r>
                                <a:rPr lang="en-US" sz="5000" i="1">
                                  <a:latin typeface="Cambria Math"/>
                                </a:rPr>
                                <m:t>&lt;</m:t>
                              </m:r>
                              <m:r>
                                <a:rPr lang="en-US" sz="5000" i="1">
                                  <a:latin typeface="Cambria Math"/>
                                </a:rPr>
                                <m:t>𝑎</m:t>
                              </m:r>
                            </m:e>
                            <m:e>
                              <m:r>
                                <a:rPr lang="en-US" sz="5000" i="1">
                                  <a:latin typeface="Cambria Math"/>
                                </a:rPr>
                                <m:t>1      </m:t>
                              </m:r>
                              <m:r>
                                <a:rPr lang="en-US" sz="5000" i="1">
                                  <a:latin typeface="Cambria Math"/>
                                </a:rPr>
                                <m:t>𝑣</m:t>
                              </m:r>
                              <m:r>
                                <a:rPr lang="en-US" sz="5000" i="1">
                                  <a:latin typeface="Cambria Math"/>
                                </a:rPr>
                                <m:t>ớ</m:t>
                              </m:r>
                              <m:r>
                                <a:rPr lang="en-US" sz="5000" i="1">
                                  <a:latin typeface="Cambria Math"/>
                                </a:rPr>
                                <m:t>𝑖</m:t>
                              </m:r>
                              <m:r>
                                <a:rPr lang="en-US" sz="5000" i="1">
                                  <a:latin typeface="Cambria Math"/>
                                </a:rPr>
                                <m:t> </m:t>
                              </m:r>
                              <m:r>
                                <a:rPr lang="en-US" sz="5000" i="1">
                                  <a:latin typeface="Cambria Math"/>
                                </a:rPr>
                                <m:t>𝑥</m:t>
                              </m:r>
                              <m:r>
                                <a:rPr lang="en-US" sz="5000" i="1">
                                  <a:latin typeface="Cambria Math"/>
                                </a:rPr>
                                <m:t>≥</m:t>
                              </m:r>
                              <m:r>
                                <a:rPr lang="en-US" sz="5000" i="1">
                                  <a:latin typeface="Cambria Math"/>
                                </a:rPr>
                                <m:t>𝑎</m:t>
                              </m:r>
                            </m:e>
                            <m:e>
                              <m:r>
                                <a:rPr lang="en-US" sz="5000" i="1">
                                  <a:latin typeface="Cambria Math"/>
                                </a:rPr>
                                <m:t>0</m:t>
                              </m:r>
                            </m:e>
                            <m:e>
                              <m:f>
                                <m:fPr>
                                  <m:ctrlPr>
                                    <a:rPr lang="en-US" sz="5000" i="1">
                                      <a:latin typeface="Cambria Math"/>
                                    </a:rPr>
                                  </m:ctrlPr>
                                </m:fPr>
                                <m:num>
                                  <m:r>
                                    <a:rPr lang="en-US" sz="5000" i="1">
                                      <a:latin typeface="Cambria Math"/>
                                    </a:rPr>
                                    <m:t>𝑥</m:t>
                                  </m:r>
                                  <m:r>
                                    <a:rPr lang="en-US" sz="5000" i="1">
                                      <a:latin typeface="Cambria Math"/>
                                    </a:rPr>
                                    <m:t>−</m:t>
                                  </m:r>
                                  <m:r>
                                    <a:rPr lang="en-US" sz="5000" i="1">
                                      <a:latin typeface="Cambria Math"/>
                                    </a:rPr>
                                    <m:t>𝑏</m:t>
                                  </m:r>
                                </m:num>
                                <m:den>
                                  <m:r>
                                    <a:rPr lang="en-US" sz="5000" i="1">
                                      <a:latin typeface="Cambria Math"/>
                                    </a:rPr>
                                    <m:t>𝑐</m:t>
                                  </m:r>
                                  <m:r>
                                    <a:rPr lang="en-US" sz="5000" i="1">
                                      <a:latin typeface="Cambria Math"/>
                                    </a:rPr>
                                    <m:t>−</m:t>
                                  </m:r>
                                  <m:r>
                                    <a:rPr lang="en-US" sz="5000" i="1">
                                      <a:latin typeface="Cambria Math"/>
                                    </a:rPr>
                                    <m:t>𝑏</m:t>
                                  </m:r>
                                </m:den>
                              </m:f>
                              <m:r>
                                <a:rPr lang="en-US" sz="5000" i="1">
                                  <a:latin typeface="Cambria Math"/>
                                </a:rPr>
                                <m:t>      </m:t>
                              </m:r>
                              <m:r>
                                <a:rPr lang="en-US" sz="5000" i="1">
                                  <a:latin typeface="Cambria Math"/>
                                </a:rPr>
                                <m:t>𝑣</m:t>
                              </m:r>
                              <m:r>
                                <a:rPr lang="en-US" sz="5000" i="1">
                                  <a:latin typeface="Cambria Math"/>
                                </a:rPr>
                                <m:t>ớ</m:t>
                              </m:r>
                              <m:r>
                                <a:rPr lang="en-US" sz="5000" i="1">
                                  <a:latin typeface="Cambria Math"/>
                                </a:rPr>
                                <m:t>𝑖</m:t>
                              </m:r>
                              <m:r>
                                <a:rPr lang="en-US" sz="5000" i="1">
                                  <a:latin typeface="Cambria Math"/>
                                </a:rPr>
                                <m:t> </m:t>
                              </m:r>
                              <m:r>
                                <a:rPr lang="en-US" sz="5000" i="1">
                                  <a:latin typeface="Cambria Math"/>
                                </a:rPr>
                                <m:t>𝑏</m:t>
                              </m:r>
                              <m:r>
                                <a:rPr lang="en-US" sz="5000" i="1">
                                  <a:latin typeface="Cambria Math"/>
                                </a:rPr>
                                <m:t>≤</m:t>
                              </m:r>
                              <m:r>
                                <a:rPr lang="en-US" sz="5000" i="1">
                                  <a:latin typeface="Cambria Math"/>
                                </a:rPr>
                                <m:t>𝑥</m:t>
                              </m:r>
                              <m:r>
                                <a:rPr lang="en-US" sz="5000" i="1">
                                  <a:latin typeface="Cambria Math"/>
                                </a:rPr>
                                <m:t>&lt;</m:t>
                              </m:r>
                              <m:r>
                                <a:rPr lang="en-US" sz="5000" i="1">
                                  <a:latin typeface="Cambria Math"/>
                                </a:rPr>
                                <m:t>𝑐</m:t>
                              </m:r>
                              <m:r>
                                <a:rPr lang="en-US" sz="5000" i="1">
                                  <a:latin typeface="Cambria Math"/>
                                </a:rPr>
                                <m:t> </m:t>
                              </m:r>
                            </m:e>
                          </m:eqArr>
                        </m:e>
                      </m:d>
                      <m:r>
                        <a:rPr lang="en-US" sz="5000" i="1">
                          <a:latin typeface="Cambria Math"/>
                        </a:rPr>
                        <m:t>𝑣</m:t>
                      </m:r>
                      <m:r>
                        <a:rPr lang="en-US" sz="5000" i="1">
                          <a:latin typeface="Cambria Math"/>
                        </a:rPr>
                        <m:t>ớ</m:t>
                      </m:r>
                      <m:r>
                        <a:rPr lang="en-US" sz="5000" i="1">
                          <a:latin typeface="Cambria Math"/>
                        </a:rPr>
                        <m:t>𝑖</m:t>
                      </m:r>
                      <m:r>
                        <a:rPr lang="en-US" sz="5000" i="1">
                          <a:latin typeface="Cambria Math"/>
                        </a:rPr>
                        <m:t> </m:t>
                      </m:r>
                      <m:r>
                        <a:rPr lang="en-US" sz="5000" i="1">
                          <a:latin typeface="Cambria Math"/>
                        </a:rPr>
                        <m:t>𝑎</m:t>
                      </m:r>
                      <m:r>
                        <a:rPr lang="en-US" sz="5000" i="1">
                          <a:latin typeface="Cambria Math"/>
                        </a:rPr>
                        <m:t>&lt;</m:t>
                      </m:r>
                      <m:r>
                        <a:rPr lang="en-US" sz="5000" i="1">
                          <a:latin typeface="Cambria Math"/>
                        </a:rPr>
                        <m:t>𝑥</m:t>
                      </m:r>
                      <m:r>
                        <a:rPr lang="en-US" sz="5000" i="1">
                          <a:latin typeface="Cambria Math"/>
                        </a:rPr>
                        <m:t>&lt;</m:t>
                      </m:r>
                      <m:r>
                        <a:rPr lang="en-US" sz="5000" i="1">
                          <a:latin typeface="Cambria Math"/>
                        </a:rPr>
                        <m:t>𝑏</m:t>
                      </m:r>
                    </m:oMath>
                  </m:oMathPara>
                </a14:m>
                <a:endParaRPr lang="en-US" sz="5000" dirty="0">
                  <a:latin typeface="Times New Roman" pitchFamily="18" charset="0"/>
                  <a:cs typeface="Times New Roman" pitchFamily="18"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4404459" y="833182"/>
                <a:ext cx="12192000" cy="13038634"/>
              </a:xfrm>
              <a:prstGeom prst="rect">
                <a:avLst/>
              </a:prstGeom>
              <a:blipFill rotWithShape="1">
                <a:blip r:embed="rId2"/>
                <a:stretch>
                  <a:fillRect/>
                </a:stretch>
              </a:blipFill>
            </p:spPr>
            <p:txBody>
              <a:bodyPr/>
              <a:lstStyle/>
              <a:p>
                <a:r>
                  <a:rPr lang="en-US">
                    <a:noFill/>
                  </a:rPr>
                  <a:t> </a:t>
                </a:r>
              </a:p>
            </p:txBody>
          </p:sp>
        </mc:Fallback>
      </mc:AlternateContent>
      <p:sp>
        <p:nvSpPr>
          <p:cNvPr id="4" name="Rectangle 3"/>
          <p:cNvSpPr/>
          <p:nvPr/>
        </p:nvSpPr>
        <p:spPr>
          <a:xfrm>
            <a:off x="19227114" y="6650930"/>
            <a:ext cx="5156886" cy="7017306"/>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r>
              <a:rPr lang="en-US" sz="5000" dirty="0" err="1">
                <a:latin typeface="Times New Roman" pitchFamily="18" charset="0"/>
                <a:cs typeface="Times New Roman" pitchFamily="18" charset="0"/>
              </a:rPr>
              <a:t>Với</a:t>
            </a:r>
            <a:r>
              <a:rPr lang="en-US" sz="5000" dirty="0">
                <a:latin typeface="Times New Roman" pitchFamily="18" charset="0"/>
                <a:cs typeface="Times New Roman" pitchFamily="18" charset="0"/>
              </a:rPr>
              <a:t> </a:t>
            </a:r>
            <a:r>
              <a:rPr lang="en-US" sz="5000" dirty="0" err="1">
                <a:latin typeface="Times New Roman" pitchFamily="18" charset="0"/>
                <a:cs typeface="Times New Roman" pitchFamily="18" charset="0"/>
              </a:rPr>
              <a:t>các</a:t>
            </a:r>
            <a:r>
              <a:rPr lang="en-US" sz="5000" dirty="0">
                <a:latin typeface="Times New Roman" pitchFamily="18" charset="0"/>
                <a:cs typeface="Times New Roman" pitchFamily="18" charset="0"/>
              </a:rPr>
              <a:t> </a:t>
            </a:r>
            <a:r>
              <a:rPr lang="en-US" sz="5000" dirty="0" err="1">
                <a:latin typeface="Times New Roman" pitchFamily="18" charset="0"/>
                <a:cs typeface="Times New Roman" pitchFamily="18" charset="0"/>
              </a:rPr>
              <a:t>giá</a:t>
            </a:r>
            <a:r>
              <a:rPr lang="en-US" sz="5000" dirty="0">
                <a:latin typeface="Times New Roman" pitchFamily="18" charset="0"/>
                <a:cs typeface="Times New Roman" pitchFamily="18" charset="0"/>
              </a:rPr>
              <a:t> </a:t>
            </a:r>
            <a:r>
              <a:rPr lang="en-US" sz="5000" dirty="0" err="1">
                <a:latin typeface="Times New Roman" pitchFamily="18" charset="0"/>
                <a:cs typeface="Times New Roman" pitchFamily="18" charset="0"/>
              </a:rPr>
              <a:t>trị</a:t>
            </a:r>
            <a:r>
              <a:rPr lang="en-US" sz="5000" dirty="0">
                <a:latin typeface="Times New Roman" pitchFamily="18" charset="0"/>
                <a:cs typeface="Times New Roman" pitchFamily="18" charset="0"/>
              </a:rPr>
              <a:t> </a:t>
            </a:r>
            <a:r>
              <a:rPr lang="en-US" sz="5000" dirty="0" err="1">
                <a:latin typeface="Times New Roman" pitchFamily="18" charset="0"/>
                <a:cs typeface="Times New Roman" pitchFamily="18" charset="0"/>
              </a:rPr>
              <a:t>a,b,c</a:t>
            </a:r>
            <a:r>
              <a:rPr lang="en-US" sz="5000" dirty="0">
                <a:latin typeface="Times New Roman" pitchFamily="18" charset="0"/>
                <a:cs typeface="Times New Roman" pitchFamily="18" charset="0"/>
              </a:rPr>
              <a:t> do </a:t>
            </a:r>
            <a:r>
              <a:rPr lang="en-US" sz="5000" dirty="0" err="1">
                <a:latin typeface="Times New Roman" pitchFamily="18" charset="0"/>
                <a:cs typeface="Times New Roman" pitchFamily="18" charset="0"/>
              </a:rPr>
              <a:t>người</a:t>
            </a:r>
            <a:r>
              <a:rPr lang="en-US" sz="5000" dirty="0">
                <a:latin typeface="Times New Roman" pitchFamily="18" charset="0"/>
                <a:cs typeface="Times New Roman" pitchFamily="18" charset="0"/>
              </a:rPr>
              <a:t> </a:t>
            </a:r>
            <a:r>
              <a:rPr lang="en-US" sz="5000" dirty="0" err="1">
                <a:latin typeface="Times New Roman" pitchFamily="18" charset="0"/>
                <a:cs typeface="Times New Roman" pitchFamily="18" charset="0"/>
              </a:rPr>
              <a:t>dùng</a:t>
            </a:r>
            <a:r>
              <a:rPr lang="en-US" sz="5000" dirty="0">
                <a:latin typeface="Times New Roman" pitchFamily="18" charset="0"/>
                <a:cs typeface="Times New Roman" pitchFamily="18" charset="0"/>
              </a:rPr>
              <a:t> </a:t>
            </a:r>
            <a:r>
              <a:rPr lang="en-US" sz="5000" dirty="0" err="1">
                <a:latin typeface="Times New Roman" pitchFamily="18" charset="0"/>
                <a:cs typeface="Times New Roman" pitchFamily="18" charset="0"/>
              </a:rPr>
              <a:t>quyết</a:t>
            </a:r>
            <a:r>
              <a:rPr lang="en-US" sz="5000" dirty="0">
                <a:latin typeface="Times New Roman" pitchFamily="18" charset="0"/>
                <a:cs typeface="Times New Roman" pitchFamily="18" charset="0"/>
              </a:rPr>
              <a:t> </a:t>
            </a:r>
            <a:r>
              <a:rPr lang="en-US" sz="5000" dirty="0" err="1">
                <a:latin typeface="Times New Roman" pitchFamily="18" charset="0"/>
                <a:cs typeface="Times New Roman" pitchFamily="18" charset="0"/>
              </a:rPr>
              <a:t>định</a:t>
            </a:r>
            <a:r>
              <a:rPr lang="en-US" sz="5000" dirty="0">
                <a:latin typeface="Times New Roman" pitchFamily="18" charset="0"/>
                <a:cs typeface="Times New Roman" pitchFamily="18" charset="0"/>
              </a:rPr>
              <a:t>. </a:t>
            </a:r>
          </a:p>
          <a:p>
            <a:r>
              <a:rPr lang="en-US" sz="5000" dirty="0">
                <a:latin typeface="Times New Roman" pitchFamily="18" charset="0"/>
                <a:cs typeface="Times New Roman" pitchFamily="18" charset="0"/>
              </a:rPr>
              <a:t>a= </a:t>
            </a:r>
            <a:r>
              <a:rPr lang="en-US" sz="5000" dirty="0" err="1">
                <a:latin typeface="Times New Roman" pitchFamily="18" charset="0"/>
                <a:cs typeface="Times New Roman" pitchFamily="18" charset="0"/>
              </a:rPr>
              <a:t>giá</a:t>
            </a:r>
            <a:r>
              <a:rPr lang="en-US" sz="5000" dirty="0">
                <a:latin typeface="Times New Roman" pitchFamily="18" charset="0"/>
                <a:cs typeface="Times New Roman" pitchFamily="18" charset="0"/>
              </a:rPr>
              <a:t> </a:t>
            </a:r>
            <a:r>
              <a:rPr lang="en-US" sz="5000" dirty="0" err="1">
                <a:latin typeface="Times New Roman" pitchFamily="18" charset="0"/>
                <a:cs typeface="Times New Roman" pitchFamily="18" charset="0"/>
              </a:rPr>
              <a:t>trị</a:t>
            </a:r>
            <a:r>
              <a:rPr lang="en-US" sz="5000" dirty="0">
                <a:latin typeface="Times New Roman" pitchFamily="18" charset="0"/>
                <a:cs typeface="Times New Roman" pitchFamily="18" charset="0"/>
              </a:rPr>
              <a:t> </a:t>
            </a:r>
            <a:r>
              <a:rPr lang="en-US" sz="5000" dirty="0" err="1">
                <a:latin typeface="Times New Roman" pitchFamily="18" charset="0"/>
                <a:cs typeface="Times New Roman" pitchFamily="18" charset="0"/>
              </a:rPr>
              <a:t>biên</a:t>
            </a:r>
            <a:r>
              <a:rPr lang="en-US" sz="5000" dirty="0">
                <a:latin typeface="Times New Roman" pitchFamily="18" charset="0"/>
                <a:cs typeface="Times New Roman" pitchFamily="18" charset="0"/>
              </a:rPr>
              <a:t> </a:t>
            </a:r>
            <a:r>
              <a:rPr lang="en-US" sz="5000" dirty="0" err="1">
                <a:latin typeface="Times New Roman" pitchFamily="18" charset="0"/>
                <a:cs typeface="Times New Roman" pitchFamily="18" charset="0"/>
              </a:rPr>
              <a:t>nhỏ</a:t>
            </a:r>
            <a:r>
              <a:rPr lang="en-US" sz="5000" dirty="0">
                <a:latin typeface="Times New Roman" pitchFamily="18" charset="0"/>
                <a:cs typeface="Times New Roman" pitchFamily="18" charset="0"/>
              </a:rPr>
              <a:t> </a:t>
            </a:r>
            <a:r>
              <a:rPr lang="en-US" sz="5000" dirty="0" err="1">
                <a:latin typeface="Times New Roman" pitchFamily="18" charset="0"/>
                <a:cs typeface="Times New Roman" pitchFamily="18" charset="0"/>
              </a:rPr>
              <a:t>nhất</a:t>
            </a:r>
            <a:endParaRPr lang="en-US" sz="5000" dirty="0">
              <a:latin typeface="Times New Roman" pitchFamily="18" charset="0"/>
              <a:cs typeface="Times New Roman" pitchFamily="18" charset="0"/>
            </a:endParaRPr>
          </a:p>
          <a:p>
            <a:r>
              <a:rPr lang="en-US" sz="5000" dirty="0">
                <a:latin typeface="Times New Roman" pitchFamily="18" charset="0"/>
                <a:cs typeface="Times New Roman" pitchFamily="18" charset="0"/>
              </a:rPr>
              <a:t>b= </a:t>
            </a:r>
            <a:r>
              <a:rPr lang="en-US" sz="5000" dirty="0" err="1">
                <a:latin typeface="Times New Roman" pitchFamily="18" charset="0"/>
                <a:cs typeface="Times New Roman" pitchFamily="18" charset="0"/>
              </a:rPr>
              <a:t>giá</a:t>
            </a:r>
            <a:r>
              <a:rPr lang="en-US" sz="5000" dirty="0">
                <a:latin typeface="Times New Roman" pitchFamily="18" charset="0"/>
                <a:cs typeface="Times New Roman" pitchFamily="18" charset="0"/>
              </a:rPr>
              <a:t> </a:t>
            </a:r>
            <a:r>
              <a:rPr lang="en-US" sz="5000" dirty="0" err="1">
                <a:latin typeface="Times New Roman" pitchFamily="18" charset="0"/>
                <a:cs typeface="Times New Roman" pitchFamily="18" charset="0"/>
              </a:rPr>
              <a:t>trị</a:t>
            </a:r>
            <a:r>
              <a:rPr lang="en-US" sz="5000" dirty="0">
                <a:latin typeface="Times New Roman" pitchFamily="18" charset="0"/>
                <a:cs typeface="Times New Roman" pitchFamily="18" charset="0"/>
              </a:rPr>
              <a:t> </a:t>
            </a:r>
            <a:r>
              <a:rPr lang="en-US" sz="5000" dirty="0" err="1">
                <a:latin typeface="Times New Roman" pitchFamily="18" charset="0"/>
                <a:cs typeface="Times New Roman" pitchFamily="18" charset="0"/>
              </a:rPr>
              <a:t>biên</a:t>
            </a:r>
            <a:r>
              <a:rPr lang="en-US" sz="5000" dirty="0">
                <a:latin typeface="Times New Roman" pitchFamily="18" charset="0"/>
                <a:cs typeface="Times New Roman" pitchFamily="18" charset="0"/>
              </a:rPr>
              <a:t> </a:t>
            </a:r>
            <a:r>
              <a:rPr lang="en-US" sz="5000" dirty="0" err="1">
                <a:latin typeface="Times New Roman" pitchFamily="18" charset="0"/>
                <a:cs typeface="Times New Roman" pitchFamily="18" charset="0"/>
              </a:rPr>
              <a:t>trung</a:t>
            </a:r>
            <a:r>
              <a:rPr lang="en-US" sz="5000" dirty="0">
                <a:latin typeface="Times New Roman" pitchFamily="18" charset="0"/>
                <a:cs typeface="Times New Roman" pitchFamily="18" charset="0"/>
              </a:rPr>
              <a:t> </a:t>
            </a:r>
            <a:r>
              <a:rPr lang="en-US" sz="5000" dirty="0" err="1">
                <a:latin typeface="Times New Roman" pitchFamily="18" charset="0"/>
                <a:cs typeface="Times New Roman" pitchFamily="18" charset="0"/>
              </a:rPr>
              <a:t>bình</a:t>
            </a:r>
            <a:endParaRPr lang="en-US" sz="5000" dirty="0">
              <a:latin typeface="Times New Roman" pitchFamily="18" charset="0"/>
              <a:cs typeface="Times New Roman" pitchFamily="18" charset="0"/>
            </a:endParaRPr>
          </a:p>
          <a:p>
            <a:r>
              <a:rPr lang="en-US" sz="5000" dirty="0">
                <a:latin typeface="Times New Roman" pitchFamily="18" charset="0"/>
                <a:cs typeface="Times New Roman" pitchFamily="18" charset="0"/>
              </a:rPr>
              <a:t>c= </a:t>
            </a:r>
            <a:r>
              <a:rPr lang="en-US" sz="5000" dirty="0" err="1">
                <a:latin typeface="Times New Roman" pitchFamily="18" charset="0"/>
                <a:cs typeface="Times New Roman" pitchFamily="18" charset="0"/>
              </a:rPr>
              <a:t>giá</a:t>
            </a:r>
            <a:r>
              <a:rPr lang="en-US" sz="5000" dirty="0">
                <a:latin typeface="Times New Roman" pitchFamily="18" charset="0"/>
                <a:cs typeface="Times New Roman" pitchFamily="18" charset="0"/>
              </a:rPr>
              <a:t> </a:t>
            </a:r>
            <a:r>
              <a:rPr lang="en-US" sz="5000" dirty="0" err="1">
                <a:latin typeface="Times New Roman" pitchFamily="18" charset="0"/>
                <a:cs typeface="Times New Roman" pitchFamily="18" charset="0"/>
              </a:rPr>
              <a:t>trị</a:t>
            </a:r>
            <a:r>
              <a:rPr lang="en-US" sz="5000" dirty="0">
                <a:latin typeface="Times New Roman" pitchFamily="18" charset="0"/>
                <a:cs typeface="Times New Roman" pitchFamily="18" charset="0"/>
              </a:rPr>
              <a:t> </a:t>
            </a:r>
            <a:r>
              <a:rPr lang="en-US" sz="5000" dirty="0" err="1">
                <a:latin typeface="Times New Roman" pitchFamily="18" charset="0"/>
                <a:cs typeface="Times New Roman" pitchFamily="18" charset="0"/>
              </a:rPr>
              <a:t>biên</a:t>
            </a:r>
            <a:r>
              <a:rPr lang="en-US" sz="5000" dirty="0">
                <a:latin typeface="Times New Roman" pitchFamily="18" charset="0"/>
                <a:cs typeface="Times New Roman" pitchFamily="18" charset="0"/>
              </a:rPr>
              <a:t> </a:t>
            </a:r>
            <a:r>
              <a:rPr lang="en-US" sz="5000" dirty="0" err="1">
                <a:latin typeface="Times New Roman" pitchFamily="18" charset="0"/>
                <a:cs typeface="Times New Roman" pitchFamily="18" charset="0"/>
              </a:rPr>
              <a:t>lớn</a:t>
            </a:r>
            <a:r>
              <a:rPr lang="en-US" sz="5000" dirty="0">
                <a:latin typeface="Times New Roman" pitchFamily="18" charset="0"/>
                <a:cs typeface="Times New Roman" pitchFamily="18" charset="0"/>
              </a:rPr>
              <a:t> </a:t>
            </a:r>
            <a:r>
              <a:rPr lang="en-US" sz="5000" dirty="0" err="1">
                <a:latin typeface="Times New Roman" pitchFamily="18" charset="0"/>
                <a:cs typeface="Times New Roman" pitchFamily="18" charset="0"/>
              </a:rPr>
              <a:t>nhất</a:t>
            </a:r>
            <a:endParaRPr lang="en-US" sz="5000" dirty="0">
              <a:latin typeface="Times New Roman" pitchFamily="18" charset="0"/>
              <a:cs typeface="Times New Roman" pitchFamily="18" charset="0"/>
            </a:endParaRPr>
          </a:p>
        </p:txBody>
      </p:sp>
    </p:spTree>
    <p:extLst>
      <p:ext uri="{BB962C8B-B14F-4D97-AF65-F5344CB8AC3E}">
        <p14:creationId xmlns:p14="http://schemas.microsoft.com/office/powerpoint/2010/main" val="447318509"/>
      </p:ext>
    </p:extLst>
  </p:cSld>
  <p:clrMapOvr>
    <a:masterClrMapping/>
  </p:clrMapOvr>
  <p:transition spd="slow">
    <p:push dir="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257631" y="6858000"/>
            <a:ext cx="1131454" cy="5715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7200"/>
          </a:p>
        </p:txBody>
      </p:sp>
      <p:sp>
        <p:nvSpPr>
          <p:cNvPr id="14" name="Rectangle 13"/>
          <p:cNvSpPr/>
          <p:nvPr/>
        </p:nvSpPr>
        <p:spPr>
          <a:xfrm>
            <a:off x="13893800" y="6858000"/>
            <a:ext cx="10490200" cy="5715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7200"/>
          </a:p>
        </p:txBody>
      </p:sp>
      <p:sp>
        <p:nvSpPr>
          <p:cNvPr id="3" name="TextBox 2"/>
          <p:cNvSpPr txBox="1"/>
          <p:nvPr/>
        </p:nvSpPr>
        <p:spPr>
          <a:xfrm>
            <a:off x="-24714" y="1504612"/>
            <a:ext cx="1976823" cy="861774"/>
          </a:xfrm>
          <a:prstGeom prst="rect">
            <a:avLst/>
          </a:prstGeom>
          <a:solidFill>
            <a:schemeClr val="accent5"/>
          </a:solidFill>
        </p:spPr>
        <p:txBody>
          <a:bodyPr wrap="none" rtlCol="0" anchor="ctr">
            <a:spAutoFit/>
          </a:bodyPr>
          <a:lstStyle/>
          <a:p>
            <a:r>
              <a:rPr lang="en-US" sz="5000" dirty="0" err="1" smtClean="0">
                <a:solidFill>
                  <a:schemeClr val="bg1"/>
                </a:solidFill>
                <a:latin typeface="Times New Roman" pitchFamily="18" charset="0"/>
                <a:cs typeface="Times New Roman" pitchFamily="18" charset="0"/>
              </a:rPr>
              <a:t>Hướng</a:t>
            </a:r>
            <a:endParaRPr lang="id-ID" sz="5000" dirty="0">
              <a:solidFill>
                <a:schemeClr val="bg1"/>
              </a:solidFill>
              <a:latin typeface="Times New Roman" pitchFamily="18" charset="0"/>
              <a:cs typeface="Times New Roman" pitchFamily="18" charset="0"/>
            </a:endParaRPr>
          </a:p>
        </p:txBody>
      </p:sp>
      <p:grpSp>
        <p:nvGrpSpPr>
          <p:cNvPr id="62" name="Group 61"/>
          <p:cNvGrpSpPr/>
          <p:nvPr/>
        </p:nvGrpSpPr>
        <p:grpSpPr>
          <a:xfrm>
            <a:off x="15294954" y="5258831"/>
            <a:ext cx="5254172" cy="2466106"/>
            <a:chOff x="3643086" y="304799"/>
            <a:chExt cx="2960920" cy="1389742"/>
          </a:xfrm>
          <a:solidFill>
            <a:schemeClr val="accent6"/>
          </a:solidFill>
        </p:grpSpPr>
        <p:grpSp>
          <p:nvGrpSpPr>
            <p:cNvPr id="63" name="Group 62"/>
            <p:cNvGrpSpPr/>
            <p:nvPr/>
          </p:nvGrpSpPr>
          <p:grpSpPr>
            <a:xfrm>
              <a:off x="3643086" y="304799"/>
              <a:ext cx="2960920" cy="740230"/>
              <a:chOff x="3643086" y="304799"/>
              <a:chExt cx="2960920" cy="740230"/>
            </a:xfrm>
            <a:grpFill/>
          </p:grpSpPr>
          <p:sp>
            <p:nvSpPr>
              <p:cNvPr id="68" name="Arrow: Chevron 67"/>
              <p:cNvSpPr/>
              <p:nvPr/>
            </p:nvSpPr>
            <p:spPr>
              <a:xfrm rot="16200000">
                <a:off x="3643086" y="304799"/>
                <a:ext cx="740230" cy="740230"/>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7200">
                  <a:solidFill>
                    <a:schemeClr val="tx1"/>
                  </a:solidFill>
                </a:endParaRPr>
              </a:p>
            </p:txBody>
          </p:sp>
          <p:sp>
            <p:nvSpPr>
              <p:cNvPr id="69" name="Arrow: Chevron 68"/>
              <p:cNvSpPr/>
              <p:nvPr/>
            </p:nvSpPr>
            <p:spPr>
              <a:xfrm rot="16200000">
                <a:off x="4383316" y="304799"/>
                <a:ext cx="740230" cy="740230"/>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7200">
                  <a:solidFill>
                    <a:schemeClr val="tx1"/>
                  </a:solidFill>
                </a:endParaRPr>
              </a:p>
            </p:txBody>
          </p:sp>
          <p:sp>
            <p:nvSpPr>
              <p:cNvPr id="70" name="Arrow: Chevron 69"/>
              <p:cNvSpPr/>
              <p:nvPr/>
            </p:nvSpPr>
            <p:spPr>
              <a:xfrm rot="16200000">
                <a:off x="5123546" y="304799"/>
                <a:ext cx="740230" cy="740230"/>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7200">
                  <a:solidFill>
                    <a:schemeClr val="tx1"/>
                  </a:solidFill>
                </a:endParaRPr>
              </a:p>
            </p:txBody>
          </p:sp>
          <p:sp>
            <p:nvSpPr>
              <p:cNvPr id="71" name="Arrow: Chevron 70"/>
              <p:cNvSpPr/>
              <p:nvPr/>
            </p:nvSpPr>
            <p:spPr>
              <a:xfrm rot="16200000">
                <a:off x="5863776" y="304799"/>
                <a:ext cx="740230" cy="740230"/>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7200">
                  <a:solidFill>
                    <a:schemeClr val="tx1"/>
                  </a:solidFill>
                </a:endParaRPr>
              </a:p>
            </p:txBody>
          </p:sp>
        </p:grpSp>
        <p:grpSp>
          <p:nvGrpSpPr>
            <p:cNvPr id="64" name="Group 63"/>
            <p:cNvGrpSpPr/>
            <p:nvPr/>
          </p:nvGrpSpPr>
          <p:grpSpPr>
            <a:xfrm>
              <a:off x="3643086" y="954311"/>
              <a:ext cx="2220690" cy="740230"/>
              <a:chOff x="3643086" y="304799"/>
              <a:chExt cx="2220690" cy="740230"/>
            </a:xfrm>
            <a:grpFill/>
          </p:grpSpPr>
          <p:sp>
            <p:nvSpPr>
              <p:cNvPr id="65" name="Arrow: Chevron 64"/>
              <p:cNvSpPr/>
              <p:nvPr/>
            </p:nvSpPr>
            <p:spPr>
              <a:xfrm rot="16200000">
                <a:off x="3643086" y="304799"/>
                <a:ext cx="740230" cy="740230"/>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7200">
                  <a:solidFill>
                    <a:schemeClr val="tx1"/>
                  </a:solidFill>
                </a:endParaRPr>
              </a:p>
            </p:txBody>
          </p:sp>
          <p:sp>
            <p:nvSpPr>
              <p:cNvPr id="66" name="Arrow: Chevron 65"/>
              <p:cNvSpPr/>
              <p:nvPr/>
            </p:nvSpPr>
            <p:spPr>
              <a:xfrm rot="16200000">
                <a:off x="4383316" y="304799"/>
                <a:ext cx="740230" cy="740230"/>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7200">
                  <a:solidFill>
                    <a:schemeClr val="tx1"/>
                  </a:solidFill>
                </a:endParaRPr>
              </a:p>
            </p:txBody>
          </p:sp>
          <p:sp>
            <p:nvSpPr>
              <p:cNvPr id="67" name="Arrow: Chevron 66"/>
              <p:cNvSpPr/>
              <p:nvPr/>
            </p:nvSpPr>
            <p:spPr>
              <a:xfrm rot="16200000">
                <a:off x="5123546" y="304799"/>
                <a:ext cx="740230" cy="740230"/>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7200">
                  <a:solidFill>
                    <a:schemeClr val="tx1"/>
                  </a:solidFill>
                </a:endParaRPr>
              </a:p>
            </p:txBody>
          </p:sp>
        </p:grpSp>
      </p:grpSp>
      <p:sp>
        <p:nvSpPr>
          <p:cNvPr id="5" name="TextBox 4"/>
          <p:cNvSpPr txBox="1"/>
          <p:nvPr/>
        </p:nvSpPr>
        <p:spPr>
          <a:xfrm>
            <a:off x="0" y="5832"/>
            <a:ext cx="3776996" cy="1477328"/>
          </a:xfrm>
          <a:prstGeom prst="rect">
            <a:avLst/>
          </a:prstGeom>
          <a:solidFill>
            <a:schemeClr val="accent6"/>
          </a:solidFill>
        </p:spPr>
        <p:txBody>
          <a:bodyPr wrap="none" rtlCol="0" anchor="ctr">
            <a:spAutoFit/>
          </a:bodyPr>
          <a:lstStyle/>
          <a:p>
            <a:pPr algn="ctr"/>
            <a:r>
              <a:rPr lang="en-US" sz="9000" dirty="0" err="1" smtClean="0">
                <a:solidFill>
                  <a:schemeClr val="bg1"/>
                </a:solidFill>
                <a:latin typeface="Times New Roman" pitchFamily="18" charset="0"/>
                <a:cs typeface="Times New Roman" pitchFamily="18" charset="0"/>
              </a:rPr>
              <a:t>Mờ</a:t>
            </a:r>
            <a:r>
              <a:rPr lang="en-US" sz="9000" dirty="0" smtClean="0">
                <a:solidFill>
                  <a:schemeClr val="bg1"/>
                </a:solidFill>
                <a:latin typeface="Times New Roman" pitchFamily="18" charset="0"/>
                <a:cs typeface="Times New Roman" pitchFamily="18" charset="0"/>
              </a:rPr>
              <a:t> </a:t>
            </a:r>
            <a:r>
              <a:rPr lang="en-US" sz="9000" dirty="0" err="1" smtClean="0">
                <a:solidFill>
                  <a:schemeClr val="bg1"/>
                </a:solidFill>
                <a:latin typeface="Times New Roman" pitchFamily="18" charset="0"/>
                <a:cs typeface="Times New Roman" pitchFamily="18" charset="0"/>
              </a:rPr>
              <a:t>hóa</a:t>
            </a:r>
            <a:endParaRPr lang="id-ID" sz="9000" dirty="0">
              <a:solidFill>
                <a:schemeClr val="bg1"/>
              </a:solidFill>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2" name="Rectangle 1"/>
              <p:cNvSpPr/>
              <p:nvPr/>
            </p:nvSpPr>
            <p:spPr>
              <a:xfrm>
                <a:off x="1823358" y="2172305"/>
                <a:ext cx="12192000" cy="9791719"/>
              </a:xfrm>
              <a:prstGeom prst="rect">
                <a:avLst/>
              </a:prstGeom>
            </p:spPr>
            <p:txBody>
              <a:bodyPr>
                <a:spAutoFit/>
              </a:bodyPr>
              <a:lstStyle/>
              <a:p>
                <a:r>
                  <a:rPr lang="en-US" sz="5000" dirty="0" smtClean="0">
                    <a:latin typeface="Times New Roman" pitchFamily="18" charset="0"/>
                    <a:cs typeface="Times New Roman" pitchFamily="18" charset="0"/>
                  </a:rPr>
                  <a:t> </a:t>
                </a:r>
              </a:p>
              <a:p>
                <a:pPr/>
                <a14:m>
                  <m:oMathPara xmlns:m="http://schemas.openxmlformats.org/officeDocument/2006/math">
                    <m:oMathParaPr>
                      <m:jc m:val="centerGroup"/>
                    </m:oMathParaPr>
                    <m:oMath xmlns:m="http://schemas.openxmlformats.org/officeDocument/2006/math">
                      <m:sSub>
                        <m:sSubPr>
                          <m:ctrlPr>
                            <a:rPr lang="en-US" sz="5000" i="1">
                              <a:latin typeface="Cambria Math"/>
                            </a:rPr>
                          </m:ctrlPr>
                        </m:sSubPr>
                        <m:e>
                          <m:r>
                            <a:rPr lang="en-US" sz="5000" i="1">
                              <a:latin typeface="Cambria Math"/>
                            </a:rPr>
                            <m:t>𝜇</m:t>
                          </m:r>
                        </m:e>
                        <m:sub>
                          <m:r>
                            <a:rPr lang="en-US" sz="5000" i="1">
                              <a:latin typeface="Cambria Math"/>
                            </a:rPr>
                            <m:t>𝑙𝑒𝑓𝑡</m:t>
                          </m:r>
                        </m:sub>
                      </m:sSub>
                      <m:r>
                        <a:rPr lang="en-US" sz="5000" i="1">
                          <a:latin typeface="Cambria Math"/>
                        </a:rPr>
                        <m:t>=</m:t>
                      </m:r>
                      <m:d>
                        <m:dPr>
                          <m:begChr m:val="{"/>
                          <m:endChr m:val=""/>
                          <m:ctrlPr>
                            <a:rPr lang="en-US" sz="5000" i="1">
                              <a:latin typeface="Cambria Math"/>
                            </a:rPr>
                          </m:ctrlPr>
                        </m:dPr>
                        <m:e>
                          <m:eqArr>
                            <m:eqArrPr>
                              <m:ctrlPr>
                                <a:rPr lang="en-US" sz="5000" i="1">
                                  <a:latin typeface="Cambria Math"/>
                                </a:rPr>
                              </m:ctrlPr>
                            </m:eqArrPr>
                            <m:e>
                              <m:r>
                                <a:rPr lang="en-US" sz="5000" i="1">
                                  <a:latin typeface="Cambria Math"/>
                                </a:rPr>
                                <m:t> </m:t>
                              </m:r>
                            </m:e>
                            <m:e>
                              <m:r>
                                <a:rPr lang="en-US" sz="5000" i="1">
                                  <a:latin typeface="Cambria Math"/>
                                </a:rPr>
                                <m:t>0    </m:t>
                              </m:r>
                              <m:r>
                                <a:rPr lang="en-US" sz="5000" i="1">
                                  <a:latin typeface="Cambria Math"/>
                                </a:rPr>
                                <m:t>𝑣</m:t>
                              </m:r>
                              <m:r>
                                <a:rPr lang="en-US" sz="5000" i="1">
                                  <a:latin typeface="Cambria Math"/>
                                </a:rPr>
                                <m:t>ớ</m:t>
                              </m:r>
                              <m:r>
                                <a:rPr lang="en-US" sz="5000" i="1">
                                  <a:latin typeface="Cambria Math"/>
                                </a:rPr>
                                <m:t>𝑖</m:t>
                              </m:r>
                              <m:r>
                                <a:rPr lang="en-US" sz="5000" i="1">
                                  <a:latin typeface="Cambria Math"/>
                                </a:rPr>
                                <m:t> </m:t>
                              </m:r>
                              <m:r>
                                <a:rPr lang="en-US" sz="5000" i="1">
                                  <a:latin typeface="Cambria Math"/>
                                </a:rPr>
                                <m:t>𝑥</m:t>
                              </m:r>
                              <m:r>
                                <a:rPr lang="en-US" sz="5000" i="1">
                                  <a:latin typeface="Cambria Math"/>
                                </a:rPr>
                                <m:t>&gt;0</m:t>
                              </m:r>
                            </m:e>
                            <m:e>
                              <m:f>
                                <m:fPr>
                                  <m:ctrlPr>
                                    <a:rPr lang="en-US" sz="5000" i="1">
                                      <a:latin typeface="Cambria Math"/>
                                    </a:rPr>
                                  </m:ctrlPr>
                                </m:fPr>
                                <m:num>
                                  <m:r>
                                    <a:rPr lang="en-US" sz="5000" i="1">
                                      <a:latin typeface="Cambria Math"/>
                                    </a:rPr>
                                    <m:t>𝑥</m:t>
                                  </m:r>
                                </m:num>
                                <m:den>
                                  <m:r>
                                    <a:rPr lang="en-US" sz="5000" i="1">
                                      <a:latin typeface="Cambria Math"/>
                                    </a:rPr>
                                    <m:t>𝑎</m:t>
                                  </m:r>
                                </m:den>
                              </m:f>
                            </m:e>
                            <m:e>
                              <m:r>
                                <a:rPr lang="en-US" sz="5000" i="1">
                                  <a:latin typeface="Cambria Math"/>
                                </a:rPr>
                                <m:t> </m:t>
                              </m:r>
                            </m:e>
                          </m:eqArr>
                        </m:e>
                      </m:d>
                      <m:r>
                        <a:rPr lang="en-US" sz="5000" i="1">
                          <a:latin typeface="Cambria Math"/>
                        </a:rPr>
                        <m:t> </m:t>
                      </m:r>
                      <m:r>
                        <a:rPr lang="en-US" sz="5000" i="1">
                          <a:latin typeface="Cambria Math"/>
                        </a:rPr>
                        <m:t>𝑣</m:t>
                      </m:r>
                      <m:r>
                        <a:rPr lang="en-US" sz="5000" i="1">
                          <a:latin typeface="Cambria Math"/>
                        </a:rPr>
                        <m:t>ớ</m:t>
                      </m:r>
                      <m:r>
                        <a:rPr lang="en-US" sz="5000" i="1">
                          <a:latin typeface="Cambria Math"/>
                        </a:rPr>
                        <m:t>𝑖</m:t>
                      </m:r>
                      <m:r>
                        <a:rPr lang="en-US" sz="5000" i="1">
                          <a:latin typeface="Cambria Math"/>
                        </a:rPr>
                        <m:t> </m:t>
                      </m:r>
                      <m:r>
                        <a:rPr lang="en-US" sz="5000" i="1">
                          <a:latin typeface="Cambria Math"/>
                        </a:rPr>
                        <m:t>𝑥</m:t>
                      </m:r>
                      <m:r>
                        <a:rPr lang="en-US" sz="5000" i="1">
                          <a:latin typeface="Cambria Math"/>
                        </a:rPr>
                        <m:t>&lt;0</m:t>
                      </m:r>
                    </m:oMath>
                  </m:oMathPara>
                </a14:m>
                <a:endParaRPr lang="en-US" sz="5000" dirty="0">
                  <a:latin typeface="Times New Roman" pitchFamily="18" charset="0"/>
                  <a:cs typeface="Times New Roman" pitchFamily="18" charset="0"/>
                </a:endParaRPr>
              </a:p>
              <a:p>
                <a:pPr/>
                <a14:m>
                  <m:oMathPara xmlns:m="http://schemas.openxmlformats.org/officeDocument/2006/math">
                    <m:oMathParaPr>
                      <m:jc m:val="centerGroup"/>
                    </m:oMathParaPr>
                    <m:oMath xmlns:m="http://schemas.openxmlformats.org/officeDocument/2006/math">
                      <m:sSub>
                        <m:sSubPr>
                          <m:ctrlPr>
                            <a:rPr lang="en-US" sz="5000" i="1">
                              <a:latin typeface="Cambria Math"/>
                            </a:rPr>
                          </m:ctrlPr>
                        </m:sSubPr>
                        <m:e>
                          <m:r>
                            <a:rPr lang="en-US" sz="5000" i="1">
                              <a:latin typeface="Cambria Math"/>
                            </a:rPr>
                            <m:t>𝜇</m:t>
                          </m:r>
                        </m:e>
                        <m:sub>
                          <m:r>
                            <a:rPr lang="en-US" sz="5000" i="1">
                              <a:latin typeface="Cambria Math"/>
                            </a:rPr>
                            <m:t>𝑚𝑖𝑑</m:t>
                          </m:r>
                        </m:sub>
                      </m:sSub>
                      <m:r>
                        <a:rPr lang="en-US" sz="5000" i="1">
                          <a:latin typeface="Cambria Math"/>
                        </a:rPr>
                        <m:t>=</m:t>
                      </m:r>
                      <m:d>
                        <m:dPr>
                          <m:begChr m:val="{"/>
                          <m:endChr m:val=""/>
                          <m:ctrlPr>
                            <a:rPr lang="en-US" sz="5000" i="1">
                              <a:latin typeface="Cambria Math"/>
                            </a:rPr>
                          </m:ctrlPr>
                        </m:dPr>
                        <m:e>
                          <m:eqArr>
                            <m:eqArrPr>
                              <m:ctrlPr>
                                <a:rPr lang="en-US" sz="5000" i="1">
                                  <a:latin typeface="Cambria Math"/>
                                </a:rPr>
                              </m:ctrlPr>
                            </m:eqArrPr>
                            <m:e>
                              <m:r>
                                <a:rPr lang="en-US" sz="5000" i="1">
                                  <a:latin typeface="Cambria Math"/>
                                </a:rPr>
                                <m:t>1−</m:t>
                              </m:r>
                              <m:r>
                                <a:rPr lang="en-US" sz="5000" i="1">
                                  <a:latin typeface="Cambria Math"/>
                                </a:rPr>
                                <m:t>𝑎</m:t>
                              </m:r>
                              <m:r>
                                <a:rPr lang="en-US" sz="5000" i="1">
                                  <a:latin typeface="Cambria Math"/>
                                </a:rPr>
                                <m:t>       </m:t>
                              </m:r>
                              <m:r>
                                <a:rPr lang="en-US" sz="5000" i="1">
                                  <a:latin typeface="Cambria Math"/>
                                </a:rPr>
                                <m:t>𝑣</m:t>
                              </m:r>
                              <m:r>
                                <a:rPr lang="en-US" sz="5000" i="1">
                                  <a:latin typeface="Cambria Math"/>
                                </a:rPr>
                                <m:t>ớ</m:t>
                              </m:r>
                              <m:r>
                                <a:rPr lang="en-US" sz="5000" i="1">
                                  <a:latin typeface="Cambria Math"/>
                                </a:rPr>
                                <m:t>𝑖</m:t>
                              </m:r>
                              <m:r>
                                <a:rPr lang="en-US" sz="5000" i="1">
                                  <a:latin typeface="Cambria Math"/>
                                </a:rPr>
                                <m:t> </m:t>
                              </m:r>
                              <m:r>
                                <a:rPr lang="en-US" sz="5000" i="1">
                                  <a:latin typeface="Cambria Math"/>
                                </a:rPr>
                                <m:t>𝑥</m:t>
                              </m:r>
                              <m:r>
                                <a:rPr lang="en-US" sz="5000" i="1">
                                  <a:latin typeface="Cambria Math"/>
                                </a:rPr>
                                <m:t>&lt;0</m:t>
                              </m:r>
                            </m:e>
                            <m:e>
                              <m:r>
                                <a:rPr lang="en-US" sz="5000" i="1">
                                  <a:latin typeface="Cambria Math"/>
                                </a:rPr>
                                <m:t>1−</m:t>
                              </m:r>
                              <m:r>
                                <a:rPr lang="en-US" sz="5000" i="1">
                                  <a:latin typeface="Cambria Math"/>
                                </a:rPr>
                                <m:t>𝑐</m:t>
                              </m:r>
                              <m:r>
                                <a:rPr lang="en-US" sz="5000" i="1">
                                  <a:latin typeface="Cambria Math"/>
                                </a:rPr>
                                <m:t>      </m:t>
                              </m:r>
                              <m:r>
                                <a:rPr lang="en-US" sz="5000" i="1">
                                  <a:latin typeface="Cambria Math"/>
                                </a:rPr>
                                <m:t>𝑣</m:t>
                              </m:r>
                              <m:r>
                                <a:rPr lang="en-US" sz="5000" i="1">
                                  <a:latin typeface="Cambria Math"/>
                                </a:rPr>
                                <m:t>ớ</m:t>
                              </m:r>
                              <m:r>
                                <a:rPr lang="en-US" sz="5000" i="1">
                                  <a:latin typeface="Cambria Math"/>
                                </a:rPr>
                                <m:t>𝑖</m:t>
                              </m:r>
                              <m:r>
                                <a:rPr lang="en-US" sz="5000" i="1">
                                  <a:latin typeface="Cambria Math"/>
                                </a:rPr>
                                <m:t> </m:t>
                              </m:r>
                              <m:r>
                                <a:rPr lang="en-US" sz="5000" i="1">
                                  <a:latin typeface="Cambria Math"/>
                                </a:rPr>
                                <m:t>𝑥</m:t>
                              </m:r>
                              <m:r>
                                <a:rPr lang="en-US" sz="5000" i="1">
                                  <a:latin typeface="Cambria Math"/>
                                </a:rPr>
                                <m:t>&gt;0</m:t>
                              </m:r>
                            </m:e>
                            <m:e/>
                            <m:e>
                              <m:r>
                                <a:rPr lang="en-US" sz="5000" i="1">
                                  <a:latin typeface="Cambria Math"/>
                                </a:rPr>
                                <m:t> </m:t>
                              </m:r>
                            </m:e>
                          </m:eqArr>
                        </m:e>
                      </m:d>
                    </m:oMath>
                  </m:oMathPara>
                </a14:m>
                <a:endParaRPr lang="en-US" sz="5000" dirty="0">
                  <a:latin typeface="Times New Roman" pitchFamily="18" charset="0"/>
                  <a:cs typeface="Times New Roman" pitchFamily="18" charset="0"/>
                </a:endParaRPr>
              </a:p>
              <a:p>
                <a:pPr/>
                <a14:m>
                  <m:oMathPara xmlns:m="http://schemas.openxmlformats.org/officeDocument/2006/math">
                    <m:oMathParaPr>
                      <m:jc m:val="centerGroup"/>
                    </m:oMathParaPr>
                    <m:oMath xmlns:m="http://schemas.openxmlformats.org/officeDocument/2006/math">
                      <m:sSub>
                        <m:sSubPr>
                          <m:ctrlPr>
                            <a:rPr lang="en-US" sz="5000" i="1">
                              <a:latin typeface="Cambria Math"/>
                            </a:rPr>
                          </m:ctrlPr>
                        </m:sSubPr>
                        <m:e>
                          <m:r>
                            <a:rPr lang="en-US" sz="5000" i="1">
                              <a:latin typeface="Cambria Math"/>
                            </a:rPr>
                            <m:t>𝜇</m:t>
                          </m:r>
                        </m:e>
                        <m:sub>
                          <m:r>
                            <a:rPr lang="en-US" sz="5000" i="1">
                              <a:latin typeface="Cambria Math"/>
                            </a:rPr>
                            <m:t>𝑟𝑖𝑔h𝑡</m:t>
                          </m:r>
                        </m:sub>
                      </m:sSub>
                      <m:r>
                        <a:rPr lang="en-US" sz="5000" i="1">
                          <a:latin typeface="Cambria Math"/>
                        </a:rPr>
                        <m:t>=</m:t>
                      </m:r>
                      <m:d>
                        <m:dPr>
                          <m:begChr m:val="{"/>
                          <m:endChr m:val=""/>
                          <m:ctrlPr>
                            <a:rPr lang="en-US" sz="5000" i="1">
                              <a:latin typeface="Cambria Math"/>
                            </a:rPr>
                          </m:ctrlPr>
                        </m:dPr>
                        <m:e>
                          <m:eqArr>
                            <m:eqArrPr>
                              <m:ctrlPr>
                                <a:rPr lang="en-US" sz="5000" i="1">
                                  <a:latin typeface="Cambria Math"/>
                                </a:rPr>
                              </m:ctrlPr>
                            </m:eqArrPr>
                            <m:e>
                              <m:r>
                                <a:rPr lang="en-US" sz="5000" i="1">
                                  <a:latin typeface="Cambria Math"/>
                                </a:rPr>
                                <m:t>0       </m:t>
                              </m:r>
                              <m:r>
                                <a:rPr lang="en-US" sz="5000" i="1">
                                  <a:latin typeface="Cambria Math"/>
                                </a:rPr>
                                <m:t>𝑣</m:t>
                              </m:r>
                              <m:r>
                                <a:rPr lang="en-US" sz="5000" i="1">
                                  <a:latin typeface="Cambria Math"/>
                                </a:rPr>
                                <m:t>ớ</m:t>
                              </m:r>
                              <m:r>
                                <a:rPr lang="en-US" sz="5000" i="1">
                                  <a:latin typeface="Cambria Math"/>
                                </a:rPr>
                                <m:t>𝑖</m:t>
                              </m:r>
                              <m:r>
                                <a:rPr lang="en-US" sz="5000" i="1">
                                  <a:latin typeface="Cambria Math"/>
                                </a:rPr>
                                <m:t> </m:t>
                              </m:r>
                              <m:r>
                                <a:rPr lang="en-US" sz="5000" i="1">
                                  <a:latin typeface="Cambria Math"/>
                                </a:rPr>
                                <m:t>𝑥</m:t>
                              </m:r>
                              <m:r>
                                <a:rPr lang="en-US" sz="5000" i="1">
                                  <a:latin typeface="Cambria Math"/>
                                </a:rPr>
                                <m:t>&lt;0</m:t>
                              </m:r>
                            </m:e>
                            <m:e/>
                            <m:e/>
                            <m:e>
                              <m:f>
                                <m:fPr>
                                  <m:ctrlPr>
                                    <a:rPr lang="en-US" sz="5000" i="1">
                                      <a:latin typeface="Cambria Math"/>
                                    </a:rPr>
                                  </m:ctrlPr>
                                </m:fPr>
                                <m:num>
                                  <m:r>
                                    <a:rPr lang="en-US" sz="5000" i="1">
                                      <a:latin typeface="Cambria Math"/>
                                    </a:rPr>
                                    <m:t>𝑥</m:t>
                                  </m:r>
                                </m:num>
                                <m:den>
                                  <m:r>
                                    <a:rPr lang="en-US" sz="5000" i="1">
                                      <a:latin typeface="Cambria Math"/>
                                    </a:rPr>
                                    <m:t>𝑐</m:t>
                                  </m:r>
                                </m:den>
                              </m:f>
                              <m:r>
                                <a:rPr lang="en-US" sz="5000" i="1">
                                  <a:latin typeface="Cambria Math"/>
                                </a:rPr>
                                <m:t>      </m:t>
                              </m:r>
                              <m:r>
                                <a:rPr lang="en-US" sz="5000" i="1">
                                  <a:latin typeface="Cambria Math"/>
                                </a:rPr>
                                <m:t>𝑣</m:t>
                              </m:r>
                              <m:r>
                                <a:rPr lang="en-US" sz="5000" i="1">
                                  <a:latin typeface="Cambria Math"/>
                                </a:rPr>
                                <m:t>ớ</m:t>
                              </m:r>
                              <m:r>
                                <a:rPr lang="en-US" sz="5000" i="1">
                                  <a:latin typeface="Cambria Math"/>
                                </a:rPr>
                                <m:t>𝑖</m:t>
                              </m:r>
                              <m:r>
                                <a:rPr lang="en-US" sz="5000" i="1">
                                  <a:latin typeface="Cambria Math"/>
                                </a:rPr>
                                <m:t> </m:t>
                              </m:r>
                              <m:r>
                                <a:rPr lang="en-US" sz="5000" i="1">
                                  <a:latin typeface="Cambria Math"/>
                                </a:rPr>
                                <m:t>𝑥</m:t>
                              </m:r>
                              <m:r>
                                <a:rPr lang="en-US" sz="5000" i="1">
                                  <a:latin typeface="Cambria Math"/>
                                </a:rPr>
                                <m:t>&gt;0 </m:t>
                              </m:r>
                            </m:e>
                          </m:eqArr>
                        </m:e>
                      </m:d>
                    </m:oMath>
                  </m:oMathPara>
                </a14:m>
                <a:endParaRPr lang="en-US" sz="5000" dirty="0">
                  <a:latin typeface="Times New Roman" pitchFamily="18" charset="0"/>
                  <a:cs typeface="Times New Roman" pitchFamily="18"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1823358" y="2172305"/>
                <a:ext cx="12192000" cy="9791719"/>
              </a:xfrm>
              <a:prstGeom prst="rect">
                <a:avLst/>
              </a:prstGeom>
              <a:blipFill rotWithShape="1">
                <a:blip r:embed="rId2"/>
                <a:stretch>
                  <a:fillRect/>
                </a:stretch>
              </a:blipFill>
            </p:spPr>
            <p:txBody>
              <a:bodyPr/>
              <a:lstStyle/>
              <a:p>
                <a:r>
                  <a:rPr lang="en-US">
                    <a:noFill/>
                  </a:rPr>
                  <a:t> </a:t>
                </a:r>
              </a:p>
            </p:txBody>
          </p:sp>
        </mc:Fallback>
      </mc:AlternateContent>
      <p:sp>
        <p:nvSpPr>
          <p:cNvPr id="7" name="Rectangle 6"/>
          <p:cNvSpPr/>
          <p:nvPr/>
        </p:nvSpPr>
        <p:spPr>
          <a:xfrm>
            <a:off x="16162638" y="5832"/>
            <a:ext cx="8221362" cy="3939540"/>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r>
              <a:rPr lang="en-US" sz="5000" dirty="0" err="1">
                <a:latin typeface="Times New Roman" pitchFamily="18" charset="0"/>
                <a:cs typeface="Times New Roman" pitchFamily="18" charset="0"/>
              </a:rPr>
              <a:t>Với</a:t>
            </a:r>
            <a:r>
              <a:rPr lang="en-US" sz="5000" dirty="0">
                <a:latin typeface="Times New Roman" pitchFamily="18" charset="0"/>
                <a:cs typeface="Times New Roman" pitchFamily="18" charset="0"/>
              </a:rPr>
              <a:t> </a:t>
            </a:r>
            <a:r>
              <a:rPr lang="en-US" sz="5000" dirty="0" err="1">
                <a:latin typeface="Times New Roman" pitchFamily="18" charset="0"/>
                <a:cs typeface="Times New Roman" pitchFamily="18" charset="0"/>
              </a:rPr>
              <a:t>các</a:t>
            </a:r>
            <a:r>
              <a:rPr lang="en-US" sz="5000" dirty="0">
                <a:latin typeface="Times New Roman" pitchFamily="18" charset="0"/>
                <a:cs typeface="Times New Roman" pitchFamily="18" charset="0"/>
              </a:rPr>
              <a:t> </a:t>
            </a:r>
            <a:r>
              <a:rPr lang="en-US" sz="5000" dirty="0" err="1">
                <a:latin typeface="Times New Roman" pitchFamily="18" charset="0"/>
                <a:cs typeface="Times New Roman" pitchFamily="18" charset="0"/>
              </a:rPr>
              <a:t>giá</a:t>
            </a:r>
            <a:r>
              <a:rPr lang="en-US" sz="5000" dirty="0">
                <a:latin typeface="Times New Roman" pitchFamily="18" charset="0"/>
                <a:cs typeface="Times New Roman" pitchFamily="18" charset="0"/>
              </a:rPr>
              <a:t> </a:t>
            </a:r>
            <a:r>
              <a:rPr lang="en-US" sz="5000" dirty="0" err="1">
                <a:latin typeface="Times New Roman" pitchFamily="18" charset="0"/>
                <a:cs typeface="Times New Roman" pitchFamily="18" charset="0"/>
              </a:rPr>
              <a:t>trị</a:t>
            </a:r>
            <a:r>
              <a:rPr lang="en-US" sz="5000" dirty="0">
                <a:latin typeface="Times New Roman" pitchFamily="18" charset="0"/>
                <a:cs typeface="Times New Roman" pitchFamily="18" charset="0"/>
              </a:rPr>
              <a:t> </a:t>
            </a:r>
            <a:r>
              <a:rPr lang="en-US" sz="5000" dirty="0" err="1">
                <a:latin typeface="Times New Roman" pitchFamily="18" charset="0"/>
                <a:cs typeface="Times New Roman" pitchFamily="18" charset="0"/>
              </a:rPr>
              <a:t>a,b,c</a:t>
            </a:r>
            <a:r>
              <a:rPr lang="en-US" sz="5000" dirty="0">
                <a:latin typeface="Times New Roman" pitchFamily="18" charset="0"/>
                <a:cs typeface="Times New Roman" pitchFamily="18" charset="0"/>
              </a:rPr>
              <a:t> do </a:t>
            </a:r>
            <a:r>
              <a:rPr lang="en-US" sz="5000" dirty="0" err="1">
                <a:latin typeface="Times New Roman" pitchFamily="18" charset="0"/>
                <a:cs typeface="Times New Roman" pitchFamily="18" charset="0"/>
              </a:rPr>
              <a:t>người</a:t>
            </a:r>
            <a:r>
              <a:rPr lang="en-US" sz="5000" dirty="0">
                <a:latin typeface="Times New Roman" pitchFamily="18" charset="0"/>
                <a:cs typeface="Times New Roman" pitchFamily="18" charset="0"/>
              </a:rPr>
              <a:t> </a:t>
            </a:r>
            <a:r>
              <a:rPr lang="en-US" sz="5000" dirty="0" err="1">
                <a:latin typeface="Times New Roman" pitchFamily="18" charset="0"/>
                <a:cs typeface="Times New Roman" pitchFamily="18" charset="0"/>
              </a:rPr>
              <a:t>dùng</a:t>
            </a:r>
            <a:r>
              <a:rPr lang="en-US" sz="5000" dirty="0">
                <a:latin typeface="Times New Roman" pitchFamily="18" charset="0"/>
                <a:cs typeface="Times New Roman" pitchFamily="18" charset="0"/>
              </a:rPr>
              <a:t> </a:t>
            </a:r>
            <a:r>
              <a:rPr lang="en-US" sz="5000" dirty="0" err="1">
                <a:latin typeface="Times New Roman" pitchFamily="18" charset="0"/>
                <a:cs typeface="Times New Roman" pitchFamily="18" charset="0"/>
              </a:rPr>
              <a:t>quyết</a:t>
            </a:r>
            <a:r>
              <a:rPr lang="en-US" sz="5000" dirty="0">
                <a:latin typeface="Times New Roman" pitchFamily="18" charset="0"/>
                <a:cs typeface="Times New Roman" pitchFamily="18" charset="0"/>
              </a:rPr>
              <a:t> </a:t>
            </a:r>
            <a:r>
              <a:rPr lang="en-US" sz="5000" dirty="0" err="1">
                <a:latin typeface="Times New Roman" pitchFamily="18" charset="0"/>
                <a:cs typeface="Times New Roman" pitchFamily="18" charset="0"/>
              </a:rPr>
              <a:t>định</a:t>
            </a:r>
            <a:r>
              <a:rPr lang="en-US" sz="5000" dirty="0">
                <a:latin typeface="Times New Roman" pitchFamily="18" charset="0"/>
                <a:cs typeface="Times New Roman" pitchFamily="18" charset="0"/>
              </a:rPr>
              <a:t>. </a:t>
            </a:r>
          </a:p>
          <a:p>
            <a:r>
              <a:rPr lang="en-US" sz="5000" dirty="0">
                <a:latin typeface="Times New Roman" pitchFamily="18" charset="0"/>
                <a:cs typeface="Times New Roman" pitchFamily="18" charset="0"/>
              </a:rPr>
              <a:t>a= </a:t>
            </a:r>
            <a:r>
              <a:rPr lang="en-US" sz="5000" dirty="0" err="1">
                <a:latin typeface="Times New Roman" pitchFamily="18" charset="0"/>
                <a:cs typeface="Times New Roman" pitchFamily="18" charset="0"/>
              </a:rPr>
              <a:t>giá</a:t>
            </a:r>
            <a:r>
              <a:rPr lang="en-US" sz="5000" dirty="0">
                <a:latin typeface="Times New Roman" pitchFamily="18" charset="0"/>
                <a:cs typeface="Times New Roman" pitchFamily="18" charset="0"/>
              </a:rPr>
              <a:t> </a:t>
            </a:r>
            <a:r>
              <a:rPr lang="en-US" sz="5000" dirty="0" err="1">
                <a:latin typeface="Times New Roman" pitchFamily="18" charset="0"/>
                <a:cs typeface="Times New Roman" pitchFamily="18" charset="0"/>
              </a:rPr>
              <a:t>trị</a:t>
            </a:r>
            <a:r>
              <a:rPr lang="en-US" sz="5000" dirty="0">
                <a:latin typeface="Times New Roman" pitchFamily="18" charset="0"/>
                <a:cs typeface="Times New Roman" pitchFamily="18" charset="0"/>
              </a:rPr>
              <a:t> </a:t>
            </a:r>
            <a:r>
              <a:rPr lang="en-US" sz="5000" dirty="0" err="1">
                <a:latin typeface="Times New Roman" pitchFamily="18" charset="0"/>
                <a:cs typeface="Times New Roman" pitchFamily="18" charset="0"/>
              </a:rPr>
              <a:t>biên</a:t>
            </a:r>
            <a:r>
              <a:rPr lang="en-US" sz="5000" dirty="0">
                <a:latin typeface="Times New Roman" pitchFamily="18" charset="0"/>
                <a:cs typeface="Times New Roman" pitchFamily="18" charset="0"/>
              </a:rPr>
              <a:t> </a:t>
            </a:r>
            <a:r>
              <a:rPr lang="en-US" sz="5000" dirty="0" err="1">
                <a:latin typeface="Times New Roman" pitchFamily="18" charset="0"/>
                <a:cs typeface="Times New Roman" pitchFamily="18" charset="0"/>
              </a:rPr>
              <a:t>trái</a:t>
            </a:r>
            <a:endParaRPr lang="en-US" sz="5000" dirty="0">
              <a:latin typeface="Times New Roman" pitchFamily="18" charset="0"/>
              <a:cs typeface="Times New Roman" pitchFamily="18" charset="0"/>
            </a:endParaRPr>
          </a:p>
          <a:p>
            <a:r>
              <a:rPr lang="en-US" sz="5000" dirty="0">
                <a:latin typeface="Times New Roman" pitchFamily="18" charset="0"/>
                <a:cs typeface="Times New Roman" pitchFamily="18" charset="0"/>
              </a:rPr>
              <a:t>b= </a:t>
            </a:r>
            <a:r>
              <a:rPr lang="en-US" sz="5000" dirty="0" err="1">
                <a:latin typeface="Times New Roman" pitchFamily="18" charset="0"/>
                <a:cs typeface="Times New Roman" pitchFamily="18" charset="0"/>
              </a:rPr>
              <a:t>giá</a:t>
            </a:r>
            <a:r>
              <a:rPr lang="en-US" sz="5000" dirty="0">
                <a:latin typeface="Times New Roman" pitchFamily="18" charset="0"/>
                <a:cs typeface="Times New Roman" pitchFamily="18" charset="0"/>
              </a:rPr>
              <a:t> </a:t>
            </a:r>
            <a:r>
              <a:rPr lang="en-US" sz="5000" dirty="0" err="1">
                <a:latin typeface="Times New Roman" pitchFamily="18" charset="0"/>
                <a:cs typeface="Times New Roman" pitchFamily="18" charset="0"/>
              </a:rPr>
              <a:t>trị</a:t>
            </a:r>
            <a:r>
              <a:rPr lang="en-US" sz="5000" dirty="0">
                <a:latin typeface="Times New Roman" pitchFamily="18" charset="0"/>
                <a:cs typeface="Times New Roman" pitchFamily="18" charset="0"/>
              </a:rPr>
              <a:t> </a:t>
            </a:r>
            <a:r>
              <a:rPr lang="en-US" sz="5000" dirty="0" err="1">
                <a:latin typeface="Times New Roman" pitchFamily="18" charset="0"/>
                <a:cs typeface="Times New Roman" pitchFamily="18" charset="0"/>
              </a:rPr>
              <a:t>biên</a:t>
            </a:r>
            <a:r>
              <a:rPr lang="en-US" sz="5000" dirty="0">
                <a:latin typeface="Times New Roman" pitchFamily="18" charset="0"/>
                <a:cs typeface="Times New Roman" pitchFamily="18" charset="0"/>
              </a:rPr>
              <a:t> </a:t>
            </a:r>
            <a:r>
              <a:rPr lang="en-US" sz="5000" dirty="0" err="1">
                <a:latin typeface="Times New Roman" pitchFamily="18" charset="0"/>
                <a:cs typeface="Times New Roman" pitchFamily="18" charset="0"/>
              </a:rPr>
              <a:t>giữa</a:t>
            </a:r>
            <a:endParaRPr lang="en-US" sz="5000" dirty="0">
              <a:latin typeface="Times New Roman" pitchFamily="18" charset="0"/>
              <a:cs typeface="Times New Roman" pitchFamily="18" charset="0"/>
            </a:endParaRPr>
          </a:p>
          <a:p>
            <a:r>
              <a:rPr lang="en-US" sz="5000" dirty="0">
                <a:latin typeface="Times New Roman" pitchFamily="18" charset="0"/>
                <a:cs typeface="Times New Roman" pitchFamily="18" charset="0"/>
              </a:rPr>
              <a:t>c= </a:t>
            </a:r>
            <a:r>
              <a:rPr lang="en-US" sz="5000" dirty="0" err="1">
                <a:latin typeface="Times New Roman" pitchFamily="18" charset="0"/>
                <a:cs typeface="Times New Roman" pitchFamily="18" charset="0"/>
              </a:rPr>
              <a:t>giá</a:t>
            </a:r>
            <a:r>
              <a:rPr lang="en-US" sz="5000" dirty="0">
                <a:latin typeface="Times New Roman" pitchFamily="18" charset="0"/>
                <a:cs typeface="Times New Roman" pitchFamily="18" charset="0"/>
              </a:rPr>
              <a:t> </a:t>
            </a:r>
            <a:r>
              <a:rPr lang="en-US" sz="5000" dirty="0" err="1">
                <a:latin typeface="Times New Roman" pitchFamily="18" charset="0"/>
                <a:cs typeface="Times New Roman" pitchFamily="18" charset="0"/>
              </a:rPr>
              <a:t>trị</a:t>
            </a:r>
            <a:r>
              <a:rPr lang="en-US" sz="5000" dirty="0">
                <a:latin typeface="Times New Roman" pitchFamily="18" charset="0"/>
                <a:cs typeface="Times New Roman" pitchFamily="18" charset="0"/>
              </a:rPr>
              <a:t> </a:t>
            </a:r>
            <a:r>
              <a:rPr lang="en-US" sz="5000" dirty="0" err="1">
                <a:latin typeface="Times New Roman" pitchFamily="18" charset="0"/>
                <a:cs typeface="Times New Roman" pitchFamily="18" charset="0"/>
              </a:rPr>
              <a:t>biên</a:t>
            </a:r>
            <a:r>
              <a:rPr lang="en-US" sz="5000" dirty="0">
                <a:latin typeface="Times New Roman" pitchFamily="18" charset="0"/>
                <a:cs typeface="Times New Roman" pitchFamily="18" charset="0"/>
              </a:rPr>
              <a:t> </a:t>
            </a:r>
            <a:r>
              <a:rPr lang="en-US" sz="5000" dirty="0" err="1">
                <a:latin typeface="Times New Roman" pitchFamily="18" charset="0"/>
                <a:cs typeface="Times New Roman" pitchFamily="18" charset="0"/>
              </a:rPr>
              <a:t>phải</a:t>
            </a:r>
            <a:endParaRPr lang="en-US" sz="5000" dirty="0">
              <a:latin typeface="Times New Roman" pitchFamily="18" charset="0"/>
              <a:cs typeface="Times New Roman" pitchFamily="18" charset="0"/>
            </a:endParaRPr>
          </a:p>
        </p:txBody>
      </p:sp>
    </p:spTree>
    <p:extLst>
      <p:ext uri="{BB962C8B-B14F-4D97-AF65-F5344CB8AC3E}">
        <p14:creationId xmlns:p14="http://schemas.microsoft.com/office/powerpoint/2010/main" val="632244582"/>
      </p:ext>
    </p:extLst>
  </p:cSld>
  <p:clrMapOvr>
    <a:masterClrMapping/>
  </p:clrMapOvr>
  <p:transition spd="slow">
    <p:push dir="u"/>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7526000" y="12042092"/>
            <a:ext cx="6858000" cy="1016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7200"/>
          </a:p>
        </p:txBody>
      </p:sp>
      <p:sp>
        <p:nvSpPr>
          <p:cNvPr id="7" name="Block Arc 6"/>
          <p:cNvSpPr/>
          <p:nvPr/>
        </p:nvSpPr>
        <p:spPr>
          <a:xfrm rot="16200000">
            <a:off x="4356100" y="3378200"/>
            <a:ext cx="6908800" cy="6908800"/>
          </a:xfrm>
          <a:prstGeom prst="blockArc">
            <a:avLst>
              <a:gd name="adj1" fmla="val 10800000"/>
              <a:gd name="adj2" fmla="val 43104"/>
              <a:gd name="adj3" fmla="val 1486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7200">
              <a:solidFill>
                <a:schemeClr val="tx1"/>
              </a:solidFill>
            </a:endParaRPr>
          </a:p>
        </p:txBody>
      </p:sp>
      <p:sp>
        <p:nvSpPr>
          <p:cNvPr id="8" name="Rectangle 7"/>
          <p:cNvSpPr/>
          <p:nvPr/>
        </p:nvSpPr>
        <p:spPr>
          <a:xfrm>
            <a:off x="1458102" y="1855025"/>
            <a:ext cx="21920887" cy="11633954"/>
          </a:xfrm>
          <a:prstGeom prst="rect">
            <a:avLst/>
          </a:prstGeom>
        </p:spPr>
        <p:txBody>
          <a:bodyPr wrap="square">
            <a:spAutoFit/>
          </a:bodyPr>
          <a:lstStyle/>
          <a:p>
            <a:r>
              <a:rPr lang="en-US" sz="5000" dirty="0" err="1">
                <a:latin typeface="Times New Roman" pitchFamily="18" charset="0"/>
                <a:cs typeface="Times New Roman" pitchFamily="18" charset="0"/>
              </a:rPr>
              <a:t>Sau</a:t>
            </a:r>
            <a:r>
              <a:rPr lang="en-US" sz="5000" dirty="0">
                <a:latin typeface="Times New Roman" pitchFamily="18" charset="0"/>
                <a:cs typeface="Times New Roman" pitchFamily="18" charset="0"/>
              </a:rPr>
              <a:t> </a:t>
            </a:r>
            <a:r>
              <a:rPr lang="en-US" sz="5000" dirty="0" err="1">
                <a:latin typeface="Times New Roman" pitchFamily="18" charset="0"/>
                <a:cs typeface="Times New Roman" pitchFamily="18" charset="0"/>
              </a:rPr>
              <a:t>khi</a:t>
            </a:r>
            <a:r>
              <a:rPr lang="en-US" sz="5000" dirty="0">
                <a:latin typeface="Times New Roman" pitchFamily="18" charset="0"/>
                <a:cs typeface="Times New Roman" pitchFamily="18" charset="0"/>
              </a:rPr>
              <a:t> </a:t>
            </a:r>
            <a:r>
              <a:rPr lang="en-US" sz="5000" dirty="0" err="1">
                <a:latin typeface="Times New Roman" pitchFamily="18" charset="0"/>
                <a:cs typeface="Times New Roman" pitchFamily="18" charset="0"/>
              </a:rPr>
              <a:t>có</a:t>
            </a:r>
            <a:r>
              <a:rPr lang="en-US" sz="5000" dirty="0">
                <a:latin typeface="Times New Roman" pitchFamily="18" charset="0"/>
                <a:cs typeface="Times New Roman" pitchFamily="18" charset="0"/>
              </a:rPr>
              <a:t> </a:t>
            </a:r>
            <a:r>
              <a:rPr lang="en-US" sz="5000" dirty="0" err="1">
                <a:latin typeface="Times New Roman" pitchFamily="18" charset="0"/>
                <a:cs typeface="Times New Roman" pitchFamily="18" charset="0"/>
              </a:rPr>
              <a:t>các</a:t>
            </a:r>
            <a:r>
              <a:rPr lang="en-US" sz="5000" dirty="0">
                <a:latin typeface="Times New Roman" pitchFamily="18" charset="0"/>
                <a:cs typeface="Times New Roman" pitchFamily="18" charset="0"/>
              </a:rPr>
              <a:t> </a:t>
            </a:r>
            <a:r>
              <a:rPr lang="en-US" sz="5000" dirty="0" err="1">
                <a:latin typeface="Times New Roman" pitchFamily="18" charset="0"/>
                <a:cs typeface="Times New Roman" pitchFamily="18" charset="0"/>
              </a:rPr>
              <a:t>tham</a:t>
            </a:r>
            <a:r>
              <a:rPr lang="en-US" sz="5000" dirty="0">
                <a:latin typeface="Times New Roman" pitchFamily="18" charset="0"/>
                <a:cs typeface="Times New Roman" pitchFamily="18" charset="0"/>
              </a:rPr>
              <a:t> </a:t>
            </a:r>
            <a:r>
              <a:rPr lang="en-US" sz="5000" dirty="0" err="1">
                <a:latin typeface="Times New Roman" pitchFamily="18" charset="0"/>
                <a:cs typeface="Times New Roman" pitchFamily="18" charset="0"/>
              </a:rPr>
              <a:t>số</a:t>
            </a:r>
            <a:r>
              <a:rPr lang="en-US" sz="5000" dirty="0">
                <a:latin typeface="Times New Roman" pitchFamily="18" charset="0"/>
                <a:cs typeface="Times New Roman" pitchFamily="18" charset="0"/>
              </a:rPr>
              <a:t> </a:t>
            </a:r>
            <a:r>
              <a:rPr lang="en-US" sz="5000" dirty="0" err="1">
                <a:latin typeface="Times New Roman" pitchFamily="18" charset="0"/>
                <a:cs typeface="Times New Roman" pitchFamily="18" charset="0"/>
              </a:rPr>
              <a:t>đầu</a:t>
            </a:r>
            <a:r>
              <a:rPr lang="en-US" sz="5000" dirty="0">
                <a:latin typeface="Times New Roman" pitchFamily="18" charset="0"/>
                <a:cs typeface="Times New Roman" pitchFamily="18" charset="0"/>
              </a:rPr>
              <a:t> </a:t>
            </a:r>
            <a:r>
              <a:rPr lang="en-US" sz="5000" dirty="0" err="1">
                <a:latin typeface="Times New Roman" pitchFamily="18" charset="0"/>
                <a:cs typeface="Times New Roman" pitchFamily="18" charset="0"/>
              </a:rPr>
              <a:t>vào</a:t>
            </a:r>
            <a:r>
              <a:rPr lang="en-US" sz="5000" dirty="0">
                <a:latin typeface="Times New Roman" pitchFamily="18" charset="0"/>
                <a:cs typeface="Times New Roman" pitchFamily="18" charset="0"/>
              </a:rPr>
              <a:t> </a:t>
            </a:r>
            <a:r>
              <a:rPr lang="en-US" sz="5000" dirty="0" err="1">
                <a:latin typeface="Times New Roman" pitchFamily="18" charset="0"/>
                <a:cs typeface="Times New Roman" pitchFamily="18" charset="0"/>
              </a:rPr>
              <a:t>từ</a:t>
            </a:r>
            <a:r>
              <a:rPr lang="en-US" sz="5000" dirty="0">
                <a:latin typeface="Times New Roman" pitchFamily="18" charset="0"/>
                <a:cs typeface="Times New Roman" pitchFamily="18" charset="0"/>
              </a:rPr>
              <a:t> </a:t>
            </a:r>
            <a:r>
              <a:rPr lang="en-US" sz="5000" dirty="0" err="1">
                <a:latin typeface="Times New Roman" pitchFamily="18" charset="0"/>
                <a:cs typeface="Times New Roman" pitchFamily="18" charset="0"/>
              </a:rPr>
              <a:t>các</a:t>
            </a:r>
            <a:r>
              <a:rPr lang="en-US" sz="5000" dirty="0">
                <a:latin typeface="Times New Roman" pitchFamily="18" charset="0"/>
                <a:cs typeface="Times New Roman" pitchFamily="18" charset="0"/>
              </a:rPr>
              <a:t> sensor, </a:t>
            </a:r>
            <a:r>
              <a:rPr lang="en-US" sz="5000" dirty="0" err="1">
                <a:latin typeface="Times New Roman" pitchFamily="18" charset="0"/>
                <a:cs typeface="Times New Roman" pitchFamily="18" charset="0"/>
              </a:rPr>
              <a:t>cảm</a:t>
            </a:r>
            <a:r>
              <a:rPr lang="en-US" sz="5000" dirty="0">
                <a:latin typeface="Times New Roman" pitchFamily="18" charset="0"/>
                <a:cs typeface="Times New Roman" pitchFamily="18" charset="0"/>
              </a:rPr>
              <a:t> </a:t>
            </a:r>
            <a:r>
              <a:rPr lang="en-US" sz="5000" dirty="0" err="1">
                <a:latin typeface="Times New Roman" pitchFamily="18" charset="0"/>
                <a:cs typeface="Times New Roman" pitchFamily="18" charset="0"/>
              </a:rPr>
              <a:t>biến</a:t>
            </a:r>
            <a:r>
              <a:rPr lang="en-US" sz="5000" dirty="0">
                <a:latin typeface="Times New Roman" pitchFamily="18" charset="0"/>
                <a:cs typeface="Times New Roman" pitchFamily="18" charset="0"/>
              </a:rPr>
              <a:t> </a:t>
            </a:r>
            <a:r>
              <a:rPr lang="en-US" sz="5000" dirty="0" err="1">
                <a:latin typeface="Times New Roman" pitchFamily="18" charset="0"/>
                <a:cs typeface="Times New Roman" pitchFamily="18" charset="0"/>
              </a:rPr>
              <a:t>đo</a:t>
            </a:r>
            <a:r>
              <a:rPr lang="en-US" sz="5000" dirty="0">
                <a:latin typeface="Times New Roman" pitchFamily="18" charset="0"/>
                <a:cs typeface="Times New Roman" pitchFamily="18" charset="0"/>
              </a:rPr>
              <a:t> </a:t>
            </a:r>
            <a:r>
              <a:rPr lang="en-US" sz="5000" dirty="0" err="1">
                <a:latin typeface="Times New Roman" pitchFamily="18" charset="0"/>
                <a:cs typeface="Times New Roman" pitchFamily="18" charset="0"/>
              </a:rPr>
              <a:t>được</a:t>
            </a:r>
            <a:r>
              <a:rPr lang="en-US" sz="5000" dirty="0">
                <a:latin typeface="Times New Roman" pitchFamily="18" charset="0"/>
                <a:cs typeface="Times New Roman" pitchFamily="18" charset="0"/>
              </a:rPr>
              <a:t> </a:t>
            </a:r>
            <a:r>
              <a:rPr lang="en-US" sz="5000" dirty="0" err="1">
                <a:latin typeface="Times New Roman" pitchFamily="18" charset="0"/>
                <a:cs typeface="Times New Roman" pitchFamily="18" charset="0"/>
              </a:rPr>
              <a:t>ngoài</a:t>
            </a:r>
            <a:r>
              <a:rPr lang="en-US" sz="5000" dirty="0">
                <a:latin typeface="Times New Roman" pitchFamily="18" charset="0"/>
                <a:cs typeface="Times New Roman" pitchFamily="18" charset="0"/>
              </a:rPr>
              <a:t> </a:t>
            </a:r>
            <a:r>
              <a:rPr lang="en-US" sz="5000" dirty="0" err="1">
                <a:latin typeface="Times New Roman" pitchFamily="18" charset="0"/>
                <a:cs typeface="Times New Roman" pitchFamily="18" charset="0"/>
              </a:rPr>
              <a:t>thực</a:t>
            </a:r>
            <a:r>
              <a:rPr lang="en-US" sz="5000" dirty="0">
                <a:latin typeface="Times New Roman" pitchFamily="18" charset="0"/>
                <a:cs typeface="Times New Roman" pitchFamily="18" charset="0"/>
              </a:rPr>
              <a:t> </a:t>
            </a:r>
            <a:r>
              <a:rPr lang="en-US" sz="5000" dirty="0" err="1">
                <a:latin typeface="Times New Roman" pitchFamily="18" charset="0"/>
                <a:cs typeface="Times New Roman" pitchFamily="18" charset="0"/>
              </a:rPr>
              <a:t>tế</a:t>
            </a:r>
            <a:r>
              <a:rPr lang="en-US" sz="5000" dirty="0">
                <a:latin typeface="Times New Roman" pitchFamily="18" charset="0"/>
                <a:cs typeface="Times New Roman" pitchFamily="18" charset="0"/>
              </a:rPr>
              <a:t> </a:t>
            </a:r>
            <a:r>
              <a:rPr lang="en-US" sz="5000" dirty="0" err="1">
                <a:latin typeface="Times New Roman" pitchFamily="18" charset="0"/>
                <a:cs typeface="Times New Roman" pitchFamily="18" charset="0"/>
              </a:rPr>
              <a:t>thì</a:t>
            </a:r>
            <a:r>
              <a:rPr lang="en-US" sz="5000" dirty="0">
                <a:latin typeface="Times New Roman" pitchFamily="18" charset="0"/>
                <a:cs typeface="Times New Roman" pitchFamily="18" charset="0"/>
              </a:rPr>
              <a:t> ta </a:t>
            </a:r>
            <a:r>
              <a:rPr lang="en-US" sz="5000" dirty="0" err="1">
                <a:latin typeface="Times New Roman" pitchFamily="18" charset="0"/>
                <a:cs typeface="Times New Roman" pitchFamily="18" charset="0"/>
              </a:rPr>
              <a:t>sẽ</a:t>
            </a:r>
            <a:r>
              <a:rPr lang="en-US" sz="5000" dirty="0">
                <a:latin typeface="Times New Roman" pitchFamily="18" charset="0"/>
                <a:cs typeface="Times New Roman" pitchFamily="18" charset="0"/>
              </a:rPr>
              <a:t> </a:t>
            </a:r>
            <a:r>
              <a:rPr lang="en-US" sz="5000" dirty="0" err="1">
                <a:latin typeface="Times New Roman" pitchFamily="18" charset="0"/>
                <a:cs typeface="Times New Roman" pitchFamily="18" charset="0"/>
              </a:rPr>
              <a:t>thực</a:t>
            </a:r>
            <a:r>
              <a:rPr lang="en-US" sz="5000" dirty="0">
                <a:latin typeface="Times New Roman" pitchFamily="18" charset="0"/>
                <a:cs typeface="Times New Roman" pitchFamily="18" charset="0"/>
              </a:rPr>
              <a:t> </a:t>
            </a:r>
            <a:r>
              <a:rPr lang="en-US" sz="5000" dirty="0" err="1">
                <a:latin typeface="Times New Roman" pitchFamily="18" charset="0"/>
                <a:cs typeface="Times New Roman" pitchFamily="18" charset="0"/>
              </a:rPr>
              <a:t>hiện</a:t>
            </a:r>
            <a:r>
              <a:rPr lang="en-US" sz="5000" dirty="0">
                <a:latin typeface="Times New Roman" pitchFamily="18" charset="0"/>
                <a:cs typeface="Times New Roman" pitchFamily="18" charset="0"/>
              </a:rPr>
              <a:t> </a:t>
            </a:r>
            <a:r>
              <a:rPr lang="en-US" sz="5000" dirty="0" err="1">
                <a:latin typeface="Times New Roman" pitchFamily="18" charset="0"/>
                <a:cs typeface="Times New Roman" pitchFamily="18" charset="0"/>
              </a:rPr>
              <a:t>việc</a:t>
            </a:r>
            <a:r>
              <a:rPr lang="en-US" sz="5000" dirty="0">
                <a:latin typeface="Times New Roman" pitchFamily="18" charset="0"/>
                <a:cs typeface="Times New Roman" pitchFamily="18" charset="0"/>
              </a:rPr>
              <a:t> </a:t>
            </a:r>
            <a:r>
              <a:rPr lang="en-US" sz="5000" dirty="0" err="1">
                <a:latin typeface="Times New Roman" pitchFamily="18" charset="0"/>
                <a:cs typeface="Times New Roman" pitchFamily="18" charset="0"/>
              </a:rPr>
              <a:t>giải</a:t>
            </a:r>
            <a:r>
              <a:rPr lang="en-US" sz="5000" dirty="0">
                <a:latin typeface="Times New Roman" pitchFamily="18" charset="0"/>
                <a:cs typeface="Times New Roman" pitchFamily="18" charset="0"/>
              </a:rPr>
              <a:t> </a:t>
            </a:r>
            <a:r>
              <a:rPr lang="en-US" sz="5000" dirty="0" err="1">
                <a:latin typeface="Times New Roman" pitchFamily="18" charset="0"/>
                <a:cs typeface="Times New Roman" pitchFamily="18" charset="0"/>
              </a:rPr>
              <a:t>mờ</a:t>
            </a:r>
            <a:r>
              <a:rPr lang="en-US" sz="5000" dirty="0">
                <a:latin typeface="Times New Roman" pitchFamily="18" charset="0"/>
                <a:cs typeface="Times New Roman" pitchFamily="18" charset="0"/>
              </a:rPr>
              <a:t> </a:t>
            </a:r>
            <a:r>
              <a:rPr lang="en-US" sz="5000" dirty="0" err="1">
                <a:latin typeface="Times New Roman" pitchFamily="18" charset="0"/>
                <a:cs typeface="Times New Roman" pitchFamily="18" charset="0"/>
              </a:rPr>
              <a:t>với</a:t>
            </a:r>
            <a:r>
              <a:rPr lang="en-US" sz="5000" dirty="0">
                <a:latin typeface="Times New Roman" pitchFamily="18" charset="0"/>
                <a:cs typeface="Times New Roman" pitchFamily="18" charset="0"/>
              </a:rPr>
              <a:t> </a:t>
            </a:r>
            <a:r>
              <a:rPr lang="en-US" sz="5000" dirty="0" err="1">
                <a:latin typeface="Times New Roman" pitchFamily="18" charset="0"/>
                <a:cs typeface="Times New Roman" pitchFamily="18" charset="0"/>
              </a:rPr>
              <a:t>khoảng</a:t>
            </a:r>
            <a:r>
              <a:rPr lang="en-US" sz="5000" dirty="0">
                <a:latin typeface="Times New Roman" pitchFamily="18" charset="0"/>
                <a:cs typeface="Times New Roman" pitchFamily="18" charset="0"/>
              </a:rPr>
              <a:t> </a:t>
            </a:r>
            <a:r>
              <a:rPr lang="en-US" sz="5000" dirty="0" err="1">
                <a:latin typeface="Times New Roman" pitchFamily="18" charset="0"/>
                <a:cs typeface="Times New Roman" pitchFamily="18" charset="0"/>
              </a:rPr>
              <a:t>cách</a:t>
            </a:r>
            <a:r>
              <a:rPr lang="en-US" sz="5000" dirty="0">
                <a:latin typeface="Times New Roman" pitchFamily="18" charset="0"/>
                <a:cs typeface="Times New Roman" pitchFamily="18" charset="0"/>
              </a:rPr>
              <a:t> </a:t>
            </a:r>
            <a:r>
              <a:rPr lang="en-US" sz="5000" dirty="0" err="1">
                <a:latin typeface="Times New Roman" pitchFamily="18" charset="0"/>
                <a:cs typeface="Times New Roman" pitchFamily="18" charset="0"/>
              </a:rPr>
              <a:t>phía</a:t>
            </a:r>
            <a:r>
              <a:rPr lang="en-US" sz="5000" dirty="0">
                <a:latin typeface="Times New Roman" pitchFamily="18" charset="0"/>
                <a:cs typeface="Times New Roman" pitchFamily="18" charset="0"/>
              </a:rPr>
              <a:t> </a:t>
            </a:r>
            <a:r>
              <a:rPr lang="en-US" sz="5000" dirty="0" err="1">
                <a:latin typeface="Times New Roman" pitchFamily="18" charset="0"/>
                <a:cs typeface="Times New Roman" pitchFamily="18" charset="0"/>
              </a:rPr>
              <a:t>trước</a:t>
            </a:r>
            <a:r>
              <a:rPr lang="en-US" sz="5000" dirty="0">
                <a:latin typeface="Times New Roman" pitchFamily="18" charset="0"/>
                <a:cs typeface="Times New Roman" pitchFamily="18" charset="0"/>
              </a:rPr>
              <a:t>, </a:t>
            </a:r>
            <a:r>
              <a:rPr lang="en-US" sz="5000" dirty="0" err="1">
                <a:latin typeface="Times New Roman" pitchFamily="18" charset="0"/>
                <a:cs typeface="Times New Roman" pitchFamily="18" charset="0"/>
              </a:rPr>
              <a:t>khoảng</a:t>
            </a:r>
            <a:r>
              <a:rPr lang="en-US" sz="5000" dirty="0">
                <a:latin typeface="Times New Roman" pitchFamily="18" charset="0"/>
                <a:cs typeface="Times New Roman" pitchFamily="18" charset="0"/>
              </a:rPr>
              <a:t> </a:t>
            </a:r>
            <a:r>
              <a:rPr lang="en-US" sz="5000" dirty="0" err="1">
                <a:latin typeface="Times New Roman" pitchFamily="18" charset="0"/>
                <a:cs typeface="Times New Roman" pitchFamily="18" charset="0"/>
              </a:rPr>
              <a:t>cách</a:t>
            </a:r>
            <a:r>
              <a:rPr lang="en-US" sz="5000" dirty="0">
                <a:latin typeface="Times New Roman" pitchFamily="18" charset="0"/>
                <a:cs typeface="Times New Roman" pitchFamily="18" charset="0"/>
              </a:rPr>
              <a:t> </a:t>
            </a:r>
            <a:r>
              <a:rPr lang="en-US" sz="5000" dirty="0" err="1">
                <a:latin typeface="Times New Roman" pitchFamily="18" charset="0"/>
                <a:cs typeface="Times New Roman" pitchFamily="18" charset="0"/>
              </a:rPr>
              <a:t>bên</a:t>
            </a:r>
            <a:r>
              <a:rPr lang="en-US" sz="5000" dirty="0">
                <a:latin typeface="Times New Roman" pitchFamily="18" charset="0"/>
                <a:cs typeface="Times New Roman" pitchFamily="18" charset="0"/>
              </a:rPr>
              <a:t> </a:t>
            </a:r>
            <a:r>
              <a:rPr lang="en-US" sz="5000" dirty="0" err="1">
                <a:latin typeface="Times New Roman" pitchFamily="18" charset="0"/>
                <a:cs typeface="Times New Roman" pitchFamily="18" charset="0"/>
              </a:rPr>
              <a:t>trái</a:t>
            </a:r>
            <a:r>
              <a:rPr lang="en-US" sz="5000" dirty="0">
                <a:latin typeface="Times New Roman" pitchFamily="18" charset="0"/>
                <a:cs typeface="Times New Roman" pitchFamily="18" charset="0"/>
              </a:rPr>
              <a:t>, </a:t>
            </a:r>
            <a:r>
              <a:rPr lang="en-US" sz="5000" dirty="0" err="1">
                <a:latin typeface="Times New Roman" pitchFamily="18" charset="0"/>
                <a:cs typeface="Times New Roman" pitchFamily="18" charset="0"/>
              </a:rPr>
              <a:t>khoảng</a:t>
            </a:r>
            <a:r>
              <a:rPr lang="en-US" sz="5000" dirty="0">
                <a:latin typeface="Times New Roman" pitchFamily="18" charset="0"/>
                <a:cs typeface="Times New Roman" pitchFamily="18" charset="0"/>
              </a:rPr>
              <a:t> </a:t>
            </a:r>
            <a:r>
              <a:rPr lang="en-US" sz="5000" dirty="0" err="1">
                <a:latin typeface="Times New Roman" pitchFamily="18" charset="0"/>
                <a:cs typeface="Times New Roman" pitchFamily="18" charset="0"/>
              </a:rPr>
              <a:t>cách</a:t>
            </a:r>
            <a:r>
              <a:rPr lang="en-US" sz="5000" dirty="0">
                <a:latin typeface="Times New Roman" pitchFamily="18" charset="0"/>
                <a:cs typeface="Times New Roman" pitchFamily="18" charset="0"/>
              </a:rPr>
              <a:t> </a:t>
            </a:r>
            <a:r>
              <a:rPr lang="en-US" sz="5000" dirty="0" err="1">
                <a:latin typeface="Times New Roman" pitchFamily="18" charset="0"/>
                <a:cs typeface="Times New Roman" pitchFamily="18" charset="0"/>
              </a:rPr>
              <a:t>bên</a:t>
            </a:r>
            <a:r>
              <a:rPr lang="en-US" sz="5000" dirty="0">
                <a:latin typeface="Times New Roman" pitchFamily="18" charset="0"/>
                <a:cs typeface="Times New Roman" pitchFamily="18" charset="0"/>
              </a:rPr>
              <a:t> </a:t>
            </a:r>
            <a:r>
              <a:rPr lang="en-US" sz="5000" dirty="0" err="1">
                <a:latin typeface="Times New Roman" pitchFamily="18" charset="0"/>
                <a:cs typeface="Times New Roman" pitchFamily="18" charset="0"/>
              </a:rPr>
              <a:t>phải</a:t>
            </a:r>
            <a:r>
              <a:rPr lang="en-US" sz="5000" dirty="0">
                <a:latin typeface="Times New Roman" pitchFamily="18" charset="0"/>
                <a:cs typeface="Times New Roman" pitchFamily="18" charset="0"/>
              </a:rPr>
              <a:t>. </a:t>
            </a:r>
            <a:r>
              <a:rPr lang="en-US" sz="5000" dirty="0" err="1">
                <a:latin typeface="Times New Roman" pitchFamily="18" charset="0"/>
                <a:cs typeface="Times New Roman" pitchFamily="18" charset="0"/>
              </a:rPr>
              <a:t>Tiếp</a:t>
            </a:r>
            <a:r>
              <a:rPr lang="en-US" sz="5000" dirty="0">
                <a:latin typeface="Times New Roman" pitchFamily="18" charset="0"/>
                <a:cs typeface="Times New Roman" pitchFamily="18" charset="0"/>
              </a:rPr>
              <a:t> </a:t>
            </a:r>
            <a:r>
              <a:rPr lang="en-US" sz="5000" dirty="0" err="1">
                <a:latin typeface="Times New Roman" pitchFamily="18" charset="0"/>
                <a:cs typeface="Times New Roman" pitchFamily="18" charset="0"/>
              </a:rPr>
              <a:t>tục</a:t>
            </a:r>
            <a:r>
              <a:rPr lang="en-US" sz="5000" dirty="0">
                <a:latin typeface="Times New Roman" pitchFamily="18" charset="0"/>
                <a:cs typeface="Times New Roman" pitchFamily="18" charset="0"/>
              </a:rPr>
              <a:t> </a:t>
            </a:r>
            <a:r>
              <a:rPr lang="en-US" sz="5000" dirty="0" err="1">
                <a:latin typeface="Times New Roman" pitchFamily="18" charset="0"/>
                <a:cs typeface="Times New Roman" pitchFamily="18" charset="0"/>
              </a:rPr>
              <a:t>lấy</a:t>
            </a:r>
            <a:r>
              <a:rPr lang="en-US" sz="5000" dirty="0">
                <a:latin typeface="Times New Roman" pitchFamily="18" charset="0"/>
                <a:cs typeface="Times New Roman" pitchFamily="18" charset="0"/>
              </a:rPr>
              <a:t> </a:t>
            </a:r>
            <a:r>
              <a:rPr lang="en-US" sz="5000" dirty="0" err="1">
                <a:latin typeface="Times New Roman" pitchFamily="18" charset="0"/>
                <a:cs typeface="Times New Roman" pitchFamily="18" charset="0"/>
              </a:rPr>
              <a:t>những</a:t>
            </a:r>
            <a:r>
              <a:rPr lang="en-US" sz="5000" dirty="0">
                <a:latin typeface="Times New Roman" pitchFamily="18" charset="0"/>
                <a:cs typeface="Times New Roman" pitchFamily="18" charset="0"/>
              </a:rPr>
              <a:t> </a:t>
            </a:r>
            <a:r>
              <a:rPr lang="en-US" sz="5000" dirty="0" err="1">
                <a:latin typeface="Times New Roman" pitchFamily="18" charset="0"/>
                <a:cs typeface="Times New Roman" pitchFamily="18" charset="0"/>
              </a:rPr>
              <a:t>giá</a:t>
            </a:r>
            <a:r>
              <a:rPr lang="en-US" sz="5000" dirty="0">
                <a:latin typeface="Times New Roman" pitchFamily="18" charset="0"/>
                <a:cs typeface="Times New Roman" pitchFamily="18" charset="0"/>
              </a:rPr>
              <a:t> </a:t>
            </a:r>
            <a:r>
              <a:rPr lang="en-US" sz="5000" dirty="0" err="1">
                <a:latin typeface="Times New Roman" pitchFamily="18" charset="0"/>
                <a:cs typeface="Times New Roman" pitchFamily="18" charset="0"/>
              </a:rPr>
              <a:t>trị</a:t>
            </a:r>
            <a:r>
              <a:rPr lang="en-US" sz="5000" dirty="0">
                <a:latin typeface="Times New Roman" pitchFamily="18" charset="0"/>
                <a:cs typeface="Times New Roman" pitchFamily="18" charset="0"/>
              </a:rPr>
              <a:t> </a:t>
            </a:r>
            <a:r>
              <a:rPr lang="en-US" sz="5000" dirty="0" err="1">
                <a:latin typeface="Times New Roman" pitchFamily="18" charset="0"/>
                <a:cs typeface="Times New Roman" pitchFamily="18" charset="0"/>
              </a:rPr>
              <a:t>mờ</a:t>
            </a:r>
            <a:r>
              <a:rPr lang="en-US" sz="5000" dirty="0">
                <a:latin typeface="Times New Roman" pitchFamily="18" charset="0"/>
                <a:cs typeface="Times New Roman" pitchFamily="18" charset="0"/>
              </a:rPr>
              <a:t> </a:t>
            </a:r>
            <a:r>
              <a:rPr lang="en-US" sz="5000" dirty="0" err="1">
                <a:latin typeface="Times New Roman" pitchFamily="18" charset="0"/>
                <a:cs typeface="Times New Roman" pitchFamily="18" charset="0"/>
              </a:rPr>
              <a:t>vừa</a:t>
            </a:r>
            <a:r>
              <a:rPr lang="en-US" sz="5000" dirty="0">
                <a:latin typeface="Times New Roman" pitchFamily="18" charset="0"/>
                <a:cs typeface="Times New Roman" pitchFamily="18" charset="0"/>
              </a:rPr>
              <a:t> </a:t>
            </a:r>
            <a:r>
              <a:rPr lang="en-US" sz="5000" dirty="0" err="1">
                <a:latin typeface="Times New Roman" pitchFamily="18" charset="0"/>
                <a:cs typeface="Times New Roman" pitchFamily="18" charset="0"/>
              </a:rPr>
              <a:t>được</a:t>
            </a:r>
            <a:r>
              <a:rPr lang="en-US" sz="5000" dirty="0">
                <a:latin typeface="Times New Roman" pitchFamily="18" charset="0"/>
                <a:cs typeface="Times New Roman" pitchFamily="18" charset="0"/>
              </a:rPr>
              <a:t> </a:t>
            </a:r>
            <a:r>
              <a:rPr lang="en-US" sz="5000" dirty="0" err="1">
                <a:latin typeface="Times New Roman" pitchFamily="18" charset="0"/>
                <a:cs typeface="Times New Roman" pitchFamily="18" charset="0"/>
              </a:rPr>
              <a:t>giải</a:t>
            </a:r>
            <a:r>
              <a:rPr lang="en-US" sz="5000" dirty="0">
                <a:latin typeface="Times New Roman" pitchFamily="18" charset="0"/>
                <a:cs typeface="Times New Roman" pitchFamily="18" charset="0"/>
              </a:rPr>
              <a:t> </a:t>
            </a:r>
            <a:r>
              <a:rPr lang="en-US" sz="5000" dirty="0" err="1">
                <a:latin typeface="Times New Roman" pitchFamily="18" charset="0"/>
                <a:cs typeface="Times New Roman" pitchFamily="18" charset="0"/>
              </a:rPr>
              <a:t>để</a:t>
            </a:r>
            <a:r>
              <a:rPr lang="en-US" sz="5000" dirty="0">
                <a:latin typeface="Times New Roman" pitchFamily="18" charset="0"/>
                <a:cs typeface="Times New Roman" pitchFamily="18" charset="0"/>
              </a:rPr>
              <a:t> </a:t>
            </a:r>
            <a:r>
              <a:rPr lang="en-US" sz="5000" dirty="0" err="1">
                <a:latin typeface="Times New Roman" pitchFamily="18" charset="0"/>
                <a:cs typeface="Times New Roman" pitchFamily="18" charset="0"/>
              </a:rPr>
              <a:t>chọn</a:t>
            </a:r>
            <a:r>
              <a:rPr lang="en-US" sz="5000" dirty="0">
                <a:latin typeface="Times New Roman" pitchFamily="18" charset="0"/>
                <a:cs typeface="Times New Roman" pitchFamily="18" charset="0"/>
              </a:rPr>
              <a:t> </a:t>
            </a:r>
            <a:r>
              <a:rPr lang="en-US" sz="5000" dirty="0" err="1">
                <a:latin typeface="Times New Roman" pitchFamily="18" charset="0"/>
                <a:cs typeface="Times New Roman" pitchFamily="18" charset="0"/>
              </a:rPr>
              <a:t>luật</a:t>
            </a:r>
            <a:r>
              <a:rPr lang="en-US" sz="5000" dirty="0">
                <a:latin typeface="Times New Roman" pitchFamily="18" charset="0"/>
                <a:cs typeface="Times New Roman" pitchFamily="18" charset="0"/>
              </a:rPr>
              <a:t> </a:t>
            </a:r>
            <a:r>
              <a:rPr lang="en-US" sz="5000" dirty="0" err="1">
                <a:latin typeface="Times New Roman" pitchFamily="18" charset="0"/>
                <a:cs typeface="Times New Roman" pitchFamily="18" charset="0"/>
              </a:rPr>
              <a:t>mờ</a:t>
            </a:r>
            <a:r>
              <a:rPr lang="en-US" sz="5000" dirty="0">
                <a:latin typeface="Times New Roman" pitchFamily="18" charset="0"/>
                <a:cs typeface="Times New Roman" pitchFamily="18" charset="0"/>
              </a:rPr>
              <a:t> </a:t>
            </a:r>
            <a:r>
              <a:rPr lang="en-US" sz="5000" dirty="0" err="1">
                <a:latin typeface="Times New Roman" pitchFamily="18" charset="0"/>
                <a:cs typeface="Times New Roman" pitchFamily="18" charset="0"/>
              </a:rPr>
              <a:t>tương</a:t>
            </a:r>
            <a:r>
              <a:rPr lang="en-US" sz="5000" dirty="0">
                <a:latin typeface="Times New Roman" pitchFamily="18" charset="0"/>
                <a:cs typeface="Times New Roman" pitchFamily="18" charset="0"/>
              </a:rPr>
              <a:t> </a:t>
            </a:r>
            <a:r>
              <a:rPr lang="en-US" sz="5000" dirty="0" err="1">
                <a:latin typeface="Times New Roman" pitchFamily="18" charset="0"/>
                <a:cs typeface="Times New Roman" pitchFamily="18" charset="0"/>
              </a:rPr>
              <a:t>ứng</a:t>
            </a:r>
            <a:r>
              <a:rPr lang="en-US" sz="5000" dirty="0">
                <a:latin typeface="Times New Roman" pitchFamily="18" charset="0"/>
                <a:cs typeface="Times New Roman" pitchFamily="18" charset="0"/>
              </a:rPr>
              <a:t>, </a:t>
            </a:r>
            <a:r>
              <a:rPr lang="en-US" sz="5000" dirty="0" err="1">
                <a:latin typeface="Times New Roman" pitchFamily="18" charset="0"/>
                <a:cs typeface="Times New Roman" pitchFamily="18" charset="0"/>
              </a:rPr>
              <a:t>đưa</a:t>
            </a:r>
            <a:r>
              <a:rPr lang="en-US" sz="5000" dirty="0">
                <a:latin typeface="Times New Roman" pitchFamily="18" charset="0"/>
                <a:cs typeface="Times New Roman" pitchFamily="18" charset="0"/>
              </a:rPr>
              <a:t> </a:t>
            </a:r>
            <a:r>
              <a:rPr lang="en-US" sz="5000" dirty="0" err="1">
                <a:latin typeface="Times New Roman" pitchFamily="18" charset="0"/>
                <a:cs typeface="Times New Roman" pitchFamily="18" charset="0"/>
              </a:rPr>
              <a:t>ra</a:t>
            </a:r>
            <a:r>
              <a:rPr lang="en-US" sz="5000" dirty="0">
                <a:latin typeface="Times New Roman" pitchFamily="18" charset="0"/>
                <a:cs typeface="Times New Roman" pitchFamily="18" charset="0"/>
              </a:rPr>
              <a:t> </a:t>
            </a:r>
            <a:r>
              <a:rPr lang="en-US" sz="5000" dirty="0" err="1">
                <a:latin typeface="Times New Roman" pitchFamily="18" charset="0"/>
                <a:cs typeface="Times New Roman" pitchFamily="18" charset="0"/>
              </a:rPr>
              <a:t>góc</a:t>
            </a:r>
            <a:r>
              <a:rPr lang="en-US" sz="5000" dirty="0">
                <a:latin typeface="Times New Roman" pitchFamily="18" charset="0"/>
                <a:cs typeface="Times New Roman" pitchFamily="18" charset="0"/>
              </a:rPr>
              <a:t> quay </a:t>
            </a:r>
            <a:r>
              <a:rPr lang="en-US" sz="5000" dirty="0" err="1">
                <a:latin typeface="Times New Roman" pitchFamily="18" charset="0"/>
                <a:cs typeface="Times New Roman" pitchFamily="18" charset="0"/>
              </a:rPr>
              <a:t>và</a:t>
            </a:r>
            <a:r>
              <a:rPr lang="en-US" sz="5000" dirty="0">
                <a:latin typeface="Times New Roman" pitchFamily="18" charset="0"/>
                <a:cs typeface="Times New Roman" pitchFamily="18" charset="0"/>
              </a:rPr>
              <a:t> </a:t>
            </a:r>
            <a:r>
              <a:rPr lang="en-US" sz="5000" dirty="0" err="1">
                <a:latin typeface="Times New Roman" pitchFamily="18" charset="0"/>
                <a:cs typeface="Times New Roman" pitchFamily="18" charset="0"/>
              </a:rPr>
              <a:t>vận</a:t>
            </a:r>
            <a:r>
              <a:rPr lang="en-US" sz="5000" dirty="0">
                <a:latin typeface="Times New Roman" pitchFamily="18" charset="0"/>
                <a:cs typeface="Times New Roman" pitchFamily="18" charset="0"/>
              </a:rPr>
              <a:t> </a:t>
            </a:r>
            <a:r>
              <a:rPr lang="en-US" sz="5000" dirty="0" err="1">
                <a:latin typeface="Times New Roman" pitchFamily="18" charset="0"/>
                <a:cs typeface="Times New Roman" pitchFamily="18" charset="0"/>
              </a:rPr>
              <a:t>tốc</a:t>
            </a:r>
            <a:r>
              <a:rPr lang="en-US" sz="5000" dirty="0">
                <a:latin typeface="Times New Roman" pitchFamily="18" charset="0"/>
                <a:cs typeface="Times New Roman" pitchFamily="18" charset="0"/>
              </a:rPr>
              <a:t> </a:t>
            </a:r>
            <a:r>
              <a:rPr lang="en-US" sz="5000" dirty="0" err="1">
                <a:latin typeface="Times New Roman" pitchFamily="18" charset="0"/>
                <a:cs typeface="Times New Roman" pitchFamily="18" charset="0"/>
              </a:rPr>
              <a:t>phù</a:t>
            </a:r>
            <a:r>
              <a:rPr lang="en-US" sz="5000" dirty="0">
                <a:latin typeface="Times New Roman" pitchFamily="18" charset="0"/>
                <a:cs typeface="Times New Roman" pitchFamily="18" charset="0"/>
              </a:rPr>
              <a:t> </a:t>
            </a:r>
            <a:r>
              <a:rPr lang="en-US" sz="5000" dirty="0" err="1">
                <a:latin typeface="Times New Roman" pitchFamily="18" charset="0"/>
                <a:cs typeface="Times New Roman" pitchFamily="18" charset="0"/>
              </a:rPr>
              <a:t>hợp</a:t>
            </a:r>
            <a:r>
              <a:rPr lang="en-US" sz="5000" dirty="0">
                <a:latin typeface="Times New Roman" pitchFamily="18" charset="0"/>
                <a:cs typeface="Times New Roman" pitchFamily="18" charset="0"/>
              </a:rPr>
              <a:t> </a:t>
            </a:r>
            <a:r>
              <a:rPr lang="en-US" sz="5000" dirty="0" err="1">
                <a:latin typeface="Times New Roman" pitchFamily="18" charset="0"/>
                <a:cs typeface="Times New Roman" pitchFamily="18" charset="0"/>
              </a:rPr>
              <a:t>cho</a:t>
            </a:r>
            <a:r>
              <a:rPr lang="en-US" sz="5000" dirty="0">
                <a:latin typeface="Times New Roman" pitchFamily="18" charset="0"/>
                <a:cs typeface="Times New Roman" pitchFamily="18" charset="0"/>
              </a:rPr>
              <a:t> </a:t>
            </a:r>
            <a:r>
              <a:rPr lang="en-US" sz="5000" dirty="0" err="1">
                <a:latin typeface="Times New Roman" pitchFamily="18" charset="0"/>
                <a:cs typeface="Times New Roman" pitchFamily="18" charset="0"/>
              </a:rPr>
              <a:t>xe</a:t>
            </a:r>
            <a:r>
              <a:rPr lang="en-US" sz="5000" dirty="0">
                <a:latin typeface="Times New Roman" pitchFamily="18" charset="0"/>
                <a:cs typeface="Times New Roman" pitchFamily="18" charset="0"/>
              </a:rPr>
              <a:t>.</a:t>
            </a:r>
          </a:p>
          <a:p>
            <a:r>
              <a:rPr lang="en-US" sz="5000" dirty="0">
                <a:latin typeface="Times New Roman" pitchFamily="18" charset="0"/>
                <a:cs typeface="Times New Roman" pitchFamily="18" charset="0"/>
              </a:rPr>
              <a:t> </a:t>
            </a:r>
          </a:p>
          <a:p>
            <a:r>
              <a:rPr lang="en-US" sz="5000" dirty="0">
                <a:latin typeface="Times New Roman" pitchFamily="18" charset="0"/>
                <a:cs typeface="Times New Roman" pitchFamily="18" charset="0"/>
              </a:rPr>
              <a:t>+ </a:t>
            </a:r>
            <a:r>
              <a:rPr lang="en-US" sz="5000" dirty="0" err="1">
                <a:latin typeface="Times New Roman" pitchFamily="18" charset="0"/>
                <a:cs typeface="Times New Roman" pitchFamily="18" charset="0"/>
              </a:rPr>
              <a:t>Luật</a:t>
            </a:r>
            <a:r>
              <a:rPr lang="en-US" sz="5000" dirty="0">
                <a:latin typeface="Times New Roman" pitchFamily="18" charset="0"/>
                <a:cs typeface="Times New Roman" pitchFamily="18" charset="0"/>
              </a:rPr>
              <a:t> </a:t>
            </a:r>
            <a:r>
              <a:rPr lang="en-US" sz="5000" dirty="0" err="1">
                <a:latin typeface="Times New Roman" pitchFamily="18" charset="0"/>
                <a:cs typeface="Times New Roman" pitchFamily="18" charset="0"/>
              </a:rPr>
              <a:t>mờ</a:t>
            </a:r>
            <a:r>
              <a:rPr lang="en-US" sz="5000" dirty="0">
                <a:latin typeface="Times New Roman" pitchFamily="18" charset="0"/>
                <a:cs typeface="Times New Roman" pitchFamily="18" charset="0"/>
              </a:rPr>
              <a:t> </a:t>
            </a:r>
            <a:r>
              <a:rPr lang="en-US" sz="5000" dirty="0" err="1">
                <a:latin typeface="Times New Roman" pitchFamily="18" charset="0"/>
                <a:cs typeface="Times New Roman" pitchFamily="18" charset="0"/>
              </a:rPr>
              <a:t>đối</a:t>
            </a:r>
            <a:r>
              <a:rPr lang="en-US" sz="5000" dirty="0">
                <a:latin typeface="Times New Roman" pitchFamily="18" charset="0"/>
                <a:cs typeface="Times New Roman" pitchFamily="18" charset="0"/>
              </a:rPr>
              <a:t> </a:t>
            </a:r>
            <a:r>
              <a:rPr lang="en-US" sz="5000" dirty="0" err="1">
                <a:latin typeface="Times New Roman" pitchFamily="18" charset="0"/>
                <a:cs typeface="Times New Roman" pitchFamily="18" charset="0"/>
              </a:rPr>
              <a:t>với</a:t>
            </a:r>
            <a:r>
              <a:rPr lang="en-US" sz="5000" dirty="0">
                <a:latin typeface="Times New Roman" pitchFamily="18" charset="0"/>
                <a:cs typeface="Times New Roman" pitchFamily="18" charset="0"/>
              </a:rPr>
              <a:t> VẬN TỐC:</a:t>
            </a:r>
          </a:p>
          <a:p>
            <a:r>
              <a:rPr lang="en-US" sz="5000" dirty="0">
                <a:latin typeface="Times New Roman" pitchFamily="18" charset="0"/>
                <a:cs typeface="Times New Roman" pitchFamily="18" charset="0"/>
              </a:rPr>
              <a:t>1. </a:t>
            </a:r>
            <a:r>
              <a:rPr lang="en-US" sz="5000" dirty="0" err="1">
                <a:latin typeface="Times New Roman" pitchFamily="18" charset="0"/>
                <a:cs typeface="Times New Roman" pitchFamily="18" charset="0"/>
              </a:rPr>
              <a:t>Phía</a:t>
            </a:r>
            <a:r>
              <a:rPr lang="en-US" sz="5000" dirty="0">
                <a:latin typeface="Times New Roman" pitchFamily="18" charset="0"/>
                <a:cs typeface="Times New Roman" pitchFamily="18" charset="0"/>
              </a:rPr>
              <a:t> </a:t>
            </a:r>
            <a:r>
              <a:rPr lang="en-US" sz="5000" dirty="0" err="1">
                <a:latin typeface="Times New Roman" pitchFamily="18" charset="0"/>
                <a:cs typeface="Times New Roman" pitchFamily="18" charset="0"/>
              </a:rPr>
              <a:t>trước</a:t>
            </a:r>
            <a:r>
              <a:rPr lang="en-US" sz="5000" dirty="0">
                <a:latin typeface="Times New Roman" pitchFamily="18" charset="0"/>
                <a:cs typeface="Times New Roman" pitchFamily="18" charset="0"/>
              </a:rPr>
              <a:t>=Short &amp; </a:t>
            </a:r>
            <a:r>
              <a:rPr lang="en-US" sz="5000" dirty="0" err="1">
                <a:latin typeface="Times New Roman" pitchFamily="18" charset="0"/>
                <a:cs typeface="Times New Roman" pitchFamily="18" charset="0"/>
              </a:rPr>
              <a:t>Trái</a:t>
            </a:r>
            <a:r>
              <a:rPr lang="en-US" sz="5000" dirty="0">
                <a:latin typeface="Times New Roman" pitchFamily="18" charset="0"/>
                <a:cs typeface="Times New Roman" pitchFamily="18" charset="0"/>
              </a:rPr>
              <a:t>=Short &amp; </a:t>
            </a:r>
            <a:r>
              <a:rPr lang="en-US" sz="5000" dirty="0" err="1">
                <a:latin typeface="Times New Roman" pitchFamily="18" charset="0"/>
                <a:cs typeface="Times New Roman" pitchFamily="18" charset="0"/>
              </a:rPr>
              <a:t>Phải</a:t>
            </a:r>
            <a:r>
              <a:rPr lang="en-US" sz="5000" dirty="0">
                <a:latin typeface="Times New Roman" pitchFamily="18" charset="0"/>
                <a:cs typeface="Times New Roman" pitchFamily="18" charset="0"/>
              </a:rPr>
              <a:t>=Short -&gt; </a:t>
            </a:r>
            <a:r>
              <a:rPr lang="en-US" sz="5000" dirty="0" err="1">
                <a:latin typeface="Times New Roman" pitchFamily="18" charset="0"/>
                <a:cs typeface="Times New Roman" pitchFamily="18" charset="0"/>
              </a:rPr>
              <a:t>Vận</a:t>
            </a:r>
            <a:r>
              <a:rPr lang="en-US" sz="5000" dirty="0">
                <a:latin typeface="Times New Roman" pitchFamily="18" charset="0"/>
                <a:cs typeface="Times New Roman" pitchFamily="18" charset="0"/>
              </a:rPr>
              <a:t> </a:t>
            </a:r>
            <a:r>
              <a:rPr lang="en-US" sz="5000" dirty="0" err="1">
                <a:latin typeface="Times New Roman" pitchFamily="18" charset="0"/>
                <a:cs typeface="Times New Roman" pitchFamily="18" charset="0"/>
              </a:rPr>
              <a:t>tốc</a:t>
            </a:r>
            <a:r>
              <a:rPr lang="en-US" sz="5000" dirty="0">
                <a:latin typeface="Times New Roman" pitchFamily="18" charset="0"/>
                <a:cs typeface="Times New Roman" pitchFamily="18" charset="0"/>
              </a:rPr>
              <a:t>=Slow</a:t>
            </a:r>
          </a:p>
          <a:p>
            <a:r>
              <a:rPr lang="en-US" sz="5000" dirty="0">
                <a:latin typeface="Times New Roman" pitchFamily="18" charset="0"/>
                <a:cs typeface="Times New Roman" pitchFamily="18" charset="0"/>
              </a:rPr>
              <a:t>			2. </a:t>
            </a:r>
            <a:r>
              <a:rPr lang="en-US" sz="5000" dirty="0" err="1">
                <a:latin typeface="Times New Roman" pitchFamily="18" charset="0"/>
                <a:cs typeface="Times New Roman" pitchFamily="18" charset="0"/>
              </a:rPr>
              <a:t>Phía</a:t>
            </a:r>
            <a:r>
              <a:rPr lang="en-US" sz="5000" dirty="0">
                <a:latin typeface="Times New Roman" pitchFamily="18" charset="0"/>
                <a:cs typeface="Times New Roman" pitchFamily="18" charset="0"/>
              </a:rPr>
              <a:t> </a:t>
            </a:r>
            <a:r>
              <a:rPr lang="en-US" sz="5000" dirty="0" err="1">
                <a:latin typeface="Times New Roman" pitchFamily="18" charset="0"/>
                <a:cs typeface="Times New Roman" pitchFamily="18" charset="0"/>
              </a:rPr>
              <a:t>trước</a:t>
            </a:r>
            <a:r>
              <a:rPr lang="en-US" sz="5000" dirty="0">
                <a:latin typeface="Times New Roman" pitchFamily="18" charset="0"/>
                <a:cs typeface="Times New Roman" pitchFamily="18" charset="0"/>
              </a:rPr>
              <a:t>=Long -&gt; </a:t>
            </a:r>
            <a:r>
              <a:rPr lang="en-US" sz="5000" dirty="0" err="1">
                <a:latin typeface="Times New Roman" pitchFamily="18" charset="0"/>
                <a:cs typeface="Times New Roman" pitchFamily="18" charset="0"/>
              </a:rPr>
              <a:t>Vận</a:t>
            </a:r>
            <a:r>
              <a:rPr lang="en-US" sz="5000" dirty="0">
                <a:latin typeface="Times New Roman" pitchFamily="18" charset="0"/>
                <a:cs typeface="Times New Roman" pitchFamily="18" charset="0"/>
              </a:rPr>
              <a:t> </a:t>
            </a:r>
            <a:r>
              <a:rPr lang="en-US" sz="5000" dirty="0" err="1">
                <a:latin typeface="Times New Roman" pitchFamily="18" charset="0"/>
                <a:cs typeface="Times New Roman" pitchFamily="18" charset="0"/>
              </a:rPr>
              <a:t>tốc</a:t>
            </a:r>
            <a:r>
              <a:rPr lang="en-US" sz="5000" dirty="0">
                <a:latin typeface="Times New Roman" pitchFamily="18" charset="0"/>
                <a:cs typeface="Times New Roman" pitchFamily="18" charset="0"/>
              </a:rPr>
              <a:t>=Fast </a:t>
            </a:r>
          </a:p>
          <a:p>
            <a:r>
              <a:rPr lang="en-US" sz="5000" dirty="0">
                <a:latin typeface="Times New Roman" pitchFamily="18" charset="0"/>
                <a:cs typeface="Times New Roman" pitchFamily="18" charset="0"/>
              </a:rPr>
              <a:t>3. </a:t>
            </a:r>
            <a:r>
              <a:rPr lang="en-US" sz="5000" dirty="0" err="1">
                <a:latin typeface="Times New Roman" pitchFamily="18" charset="0"/>
                <a:cs typeface="Times New Roman" pitchFamily="18" charset="0"/>
              </a:rPr>
              <a:t>Phía</a:t>
            </a:r>
            <a:r>
              <a:rPr lang="en-US" sz="5000" dirty="0">
                <a:latin typeface="Times New Roman" pitchFamily="18" charset="0"/>
                <a:cs typeface="Times New Roman" pitchFamily="18" charset="0"/>
              </a:rPr>
              <a:t> </a:t>
            </a:r>
            <a:r>
              <a:rPr lang="en-US" sz="5000" dirty="0" err="1">
                <a:latin typeface="Times New Roman" pitchFamily="18" charset="0"/>
                <a:cs typeface="Times New Roman" pitchFamily="18" charset="0"/>
              </a:rPr>
              <a:t>trước</a:t>
            </a:r>
            <a:r>
              <a:rPr lang="en-US" sz="5000" dirty="0">
                <a:latin typeface="Times New Roman" pitchFamily="18" charset="0"/>
                <a:cs typeface="Times New Roman" pitchFamily="18" charset="0"/>
              </a:rPr>
              <a:t>=</a:t>
            </a:r>
            <a:r>
              <a:rPr lang="en-US" sz="5000" dirty="0" err="1">
                <a:latin typeface="Times New Roman" pitchFamily="18" charset="0"/>
                <a:cs typeface="Times New Roman" pitchFamily="18" charset="0"/>
              </a:rPr>
              <a:t>Avg</a:t>
            </a:r>
            <a:r>
              <a:rPr lang="en-US" sz="5000" dirty="0">
                <a:latin typeface="Times New Roman" pitchFamily="18" charset="0"/>
                <a:cs typeface="Times New Roman" pitchFamily="18" charset="0"/>
              </a:rPr>
              <a:t> -&gt; </a:t>
            </a:r>
            <a:r>
              <a:rPr lang="en-US" sz="5000" dirty="0" err="1">
                <a:latin typeface="Times New Roman" pitchFamily="18" charset="0"/>
                <a:cs typeface="Times New Roman" pitchFamily="18" charset="0"/>
              </a:rPr>
              <a:t>Vận</a:t>
            </a:r>
            <a:r>
              <a:rPr lang="en-US" sz="5000" dirty="0">
                <a:latin typeface="Times New Roman" pitchFamily="18" charset="0"/>
                <a:cs typeface="Times New Roman" pitchFamily="18" charset="0"/>
              </a:rPr>
              <a:t> </a:t>
            </a:r>
            <a:r>
              <a:rPr lang="en-US" sz="5000" dirty="0" err="1">
                <a:latin typeface="Times New Roman" pitchFamily="18" charset="0"/>
                <a:cs typeface="Times New Roman" pitchFamily="18" charset="0"/>
              </a:rPr>
              <a:t>tốc</a:t>
            </a:r>
            <a:r>
              <a:rPr lang="en-US" sz="5000" dirty="0">
                <a:latin typeface="Times New Roman" pitchFamily="18" charset="0"/>
                <a:cs typeface="Times New Roman" pitchFamily="18" charset="0"/>
              </a:rPr>
              <a:t>=</a:t>
            </a:r>
            <a:r>
              <a:rPr lang="en-US" sz="5000" dirty="0" err="1">
                <a:latin typeface="Times New Roman" pitchFamily="18" charset="0"/>
                <a:cs typeface="Times New Roman" pitchFamily="18" charset="0"/>
              </a:rPr>
              <a:t>Avg</a:t>
            </a:r>
            <a:endParaRPr lang="en-US" sz="5000" dirty="0">
              <a:latin typeface="Times New Roman" pitchFamily="18" charset="0"/>
              <a:cs typeface="Times New Roman" pitchFamily="18" charset="0"/>
            </a:endParaRPr>
          </a:p>
          <a:p>
            <a:r>
              <a:rPr lang="en-US" sz="5000" dirty="0">
                <a:latin typeface="Times New Roman" pitchFamily="18" charset="0"/>
                <a:cs typeface="Times New Roman" pitchFamily="18" charset="0"/>
              </a:rPr>
              <a:t>4. </a:t>
            </a:r>
            <a:r>
              <a:rPr lang="en-US" sz="5000" dirty="0" err="1">
                <a:latin typeface="Times New Roman" pitchFamily="18" charset="0"/>
                <a:cs typeface="Times New Roman" pitchFamily="18" charset="0"/>
              </a:rPr>
              <a:t>Phía</a:t>
            </a:r>
            <a:r>
              <a:rPr lang="en-US" sz="5000" dirty="0">
                <a:latin typeface="Times New Roman" pitchFamily="18" charset="0"/>
                <a:cs typeface="Times New Roman" pitchFamily="18" charset="0"/>
              </a:rPr>
              <a:t> </a:t>
            </a:r>
            <a:r>
              <a:rPr lang="en-US" sz="5000" dirty="0" err="1">
                <a:latin typeface="Times New Roman" pitchFamily="18" charset="0"/>
                <a:cs typeface="Times New Roman" pitchFamily="18" charset="0"/>
              </a:rPr>
              <a:t>trước</a:t>
            </a:r>
            <a:r>
              <a:rPr lang="en-US" sz="5000" dirty="0">
                <a:latin typeface="Times New Roman" pitchFamily="18" charset="0"/>
                <a:cs typeface="Times New Roman" pitchFamily="18" charset="0"/>
              </a:rPr>
              <a:t>=Short -&gt; </a:t>
            </a:r>
            <a:r>
              <a:rPr lang="en-US" sz="5000" dirty="0" err="1">
                <a:latin typeface="Times New Roman" pitchFamily="18" charset="0"/>
                <a:cs typeface="Times New Roman" pitchFamily="18" charset="0"/>
              </a:rPr>
              <a:t>Vận</a:t>
            </a:r>
            <a:r>
              <a:rPr lang="en-US" sz="5000" dirty="0">
                <a:latin typeface="Times New Roman" pitchFamily="18" charset="0"/>
                <a:cs typeface="Times New Roman" pitchFamily="18" charset="0"/>
              </a:rPr>
              <a:t> </a:t>
            </a:r>
            <a:r>
              <a:rPr lang="en-US" sz="5000" dirty="0" err="1">
                <a:latin typeface="Times New Roman" pitchFamily="18" charset="0"/>
                <a:cs typeface="Times New Roman" pitchFamily="18" charset="0"/>
              </a:rPr>
              <a:t>tốc</a:t>
            </a:r>
            <a:r>
              <a:rPr lang="en-US" sz="5000" dirty="0">
                <a:latin typeface="Times New Roman" pitchFamily="18" charset="0"/>
                <a:cs typeface="Times New Roman" pitchFamily="18" charset="0"/>
              </a:rPr>
              <a:t>=slow</a:t>
            </a:r>
          </a:p>
          <a:p>
            <a:r>
              <a:rPr lang="en-US" sz="5000" dirty="0">
                <a:latin typeface="Times New Roman" pitchFamily="18" charset="0"/>
                <a:cs typeface="Times New Roman" pitchFamily="18" charset="0"/>
              </a:rPr>
              <a:t>+ </a:t>
            </a:r>
            <a:r>
              <a:rPr lang="en-US" sz="5000" dirty="0" err="1">
                <a:latin typeface="Times New Roman" pitchFamily="18" charset="0"/>
                <a:cs typeface="Times New Roman" pitchFamily="18" charset="0"/>
              </a:rPr>
              <a:t>Luật</a:t>
            </a:r>
            <a:r>
              <a:rPr lang="en-US" sz="5000" dirty="0">
                <a:latin typeface="Times New Roman" pitchFamily="18" charset="0"/>
                <a:cs typeface="Times New Roman" pitchFamily="18" charset="0"/>
              </a:rPr>
              <a:t> </a:t>
            </a:r>
            <a:r>
              <a:rPr lang="en-US" sz="5000" dirty="0" err="1">
                <a:latin typeface="Times New Roman" pitchFamily="18" charset="0"/>
                <a:cs typeface="Times New Roman" pitchFamily="18" charset="0"/>
              </a:rPr>
              <a:t>mờ</a:t>
            </a:r>
            <a:r>
              <a:rPr lang="en-US" sz="5000" dirty="0">
                <a:latin typeface="Times New Roman" pitchFamily="18" charset="0"/>
                <a:cs typeface="Times New Roman" pitchFamily="18" charset="0"/>
              </a:rPr>
              <a:t> </a:t>
            </a:r>
            <a:r>
              <a:rPr lang="en-US" sz="5000" dirty="0" err="1">
                <a:latin typeface="Times New Roman" pitchFamily="18" charset="0"/>
                <a:cs typeface="Times New Roman" pitchFamily="18" charset="0"/>
              </a:rPr>
              <a:t>đối</a:t>
            </a:r>
            <a:r>
              <a:rPr lang="en-US" sz="5000" dirty="0">
                <a:latin typeface="Times New Roman" pitchFamily="18" charset="0"/>
                <a:cs typeface="Times New Roman" pitchFamily="18" charset="0"/>
              </a:rPr>
              <a:t> </a:t>
            </a:r>
            <a:r>
              <a:rPr lang="en-US" sz="5000" dirty="0" err="1">
                <a:latin typeface="Times New Roman" pitchFamily="18" charset="0"/>
                <a:cs typeface="Times New Roman" pitchFamily="18" charset="0"/>
              </a:rPr>
              <a:t>với</a:t>
            </a:r>
            <a:r>
              <a:rPr lang="en-US" sz="5000" dirty="0">
                <a:latin typeface="Times New Roman" pitchFamily="18" charset="0"/>
                <a:cs typeface="Times New Roman" pitchFamily="18" charset="0"/>
              </a:rPr>
              <a:t> GÓC QUAY: </a:t>
            </a:r>
          </a:p>
          <a:p>
            <a:r>
              <a:rPr lang="en-US" sz="5000" dirty="0">
                <a:latin typeface="Times New Roman" pitchFamily="18" charset="0"/>
                <a:cs typeface="Times New Roman" pitchFamily="18" charset="0"/>
              </a:rPr>
              <a:t>1.Đích=Left &amp; </a:t>
            </a:r>
            <a:r>
              <a:rPr lang="en-US" sz="5000" dirty="0" err="1">
                <a:latin typeface="Times New Roman" pitchFamily="18" charset="0"/>
                <a:cs typeface="Times New Roman" pitchFamily="18" charset="0"/>
              </a:rPr>
              <a:t>Trái</a:t>
            </a:r>
            <a:r>
              <a:rPr lang="en-US" sz="5000" dirty="0">
                <a:latin typeface="Times New Roman" pitchFamily="18" charset="0"/>
                <a:cs typeface="Times New Roman" pitchFamily="18" charset="0"/>
              </a:rPr>
              <a:t>=Long &amp; </a:t>
            </a:r>
            <a:r>
              <a:rPr lang="en-US" sz="5000" dirty="0" err="1">
                <a:latin typeface="Times New Roman" pitchFamily="18" charset="0"/>
                <a:cs typeface="Times New Roman" pitchFamily="18" charset="0"/>
              </a:rPr>
              <a:t>Phía</a:t>
            </a:r>
            <a:r>
              <a:rPr lang="en-US" sz="5000" dirty="0">
                <a:latin typeface="Times New Roman" pitchFamily="18" charset="0"/>
                <a:cs typeface="Times New Roman" pitchFamily="18" charset="0"/>
              </a:rPr>
              <a:t> </a:t>
            </a:r>
            <a:r>
              <a:rPr lang="en-US" sz="5000" dirty="0" err="1">
                <a:latin typeface="Times New Roman" pitchFamily="18" charset="0"/>
                <a:cs typeface="Times New Roman" pitchFamily="18" charset="0"/>
              </a:rPr>
              <a:t>trước</a:t>
            </a:r>
            <a:r>
              <a:rPr lang="en-US" sz="5000" dirty="0">
                <a:latin typeface="Times New Roman" pitchFamily="18" charset="0"/>
                <a:cs typeface="Times New Roman" pitchFamily="18" charset="0"/>
              </a:rPr>
              <a:t>=Long -&gt; Quay=Left</a:t>
            </a:r>
          </a:p>
          <a:p>
            <a:r>
              <a:rPr lang="en-US" sz="5000" dirty="0">
                <a:latin typeface="Times New Roman" pitchFamily="18" charset="0"/>
                <a:cs typeface="Times New Roman" pitchFamily="18" charset="0"/>
              </a:rPr>
              <a:t>2. </a:t>
            </a:r>
            <a:r>
              <a:rPr lang="en-US" sz="5000" dirty="0" err="1">
                <a:latin typeface="Times New Roman" pitchFamily="18" charset="0"/>
                <a:cs typeface="Times New Roman" pitchFamily="18" charset="0"/>
              </a:rPr>
              <a:t>Đích</a:t>
            </a:r>
            <a:r>
              <a:rPr lang="en-US" sz="5000" dirty="0">
                <a:latin typeface="Times New Roman" pitchFamily="18" charset="0"/>
                <a:cs typeface="Times New Roman" pitchFamily="18" charset="0"/>
              </a:rPr>
              <a:t>=Right &amp; </a:t>
            </a:r>
            <a:r>
              <a:rPr lang="en-US" sz="5000" dirty="0" err="1">
                <a:latin typeface="Times New Roman" pitchFamily="18" charset="0"/>
                <a:cs typeface="Times New Roman" pitchFamily="18" charset="0"/>
              </a:rPr>
              <a:t>Phải</a:t>
            </a:r>
            <a:r>
              <a:rPr lang="en-US" sz="5000" dirty="0">
                <a:latin typeface="Times New Roman" pitchFamily="18" charset="0"/>
                <a:cs typeface="Times New Roman" pitchFamily="18" charset="0"/>
              </a:rPr>
              <a:t>=Long &amp; </a:t>
            </a:r>
            <a:r>
              <a:rPr lang="en-US" sz="5000" dirty="0" err="1">
                <a:latin typeface="Times New Roman" pitchFamily="18" charset="0"/>
                <a:cs typeface="Times New Roman" pitchFamily="18" charset="0"/>
              </a:rPr>
              <a:t>Trước</a:t>
            </a:r>
            <a:r>
              <a:rPr lang="en-US" sz="5000" dirty="0">
                <a:latin typeface="Times New Roman" pitchFamily="18" charset="0"/>
                <a:cs typeface="Times New Roman" pitchFamily="18" charset="0"/>
              </a:rPr>
              <a:t>=Long -&gt; Quay=Right</a:t>
            </a:r>
          </a:p>
          <a:p>
            <a:r>
              <a:rPr lang="en-US" sz="5000" dirty="0">
                <a:latin typeface="Times New Roman" pitchFamily="18" charset="0"/>
                <a:cs typeface="Times New Roman" pitchFamily="18" charset="0"/>
              </a:rPr>
              <a:t>3.Đích=Left &amp; </a:t>
            </a:r>
            <a:r>
              <a:rPr lang="en-US" sz="5000" dirty="0" err="1">
                <a:latin typeface="Times New Roman" pitchFamily="18" charset="0"/>
                <a:cs typeface="Times New Roman" pitchFamily="18" charset="0"/>
              </a:rPr>
              <a:t>Trái</a:t>
            </a:r>
            <a:r>
              <a:rPr lang="en-US" sz="5000" dirty="0">
                <a:latin typeface="Times New Roman" pitchFamily="18" charset="0"/>
                <a:cs typeface="Times New Roman" pitchFamily="18" charset="0"/>
              </a:rPr>
              <a:t>=</a:t>
            </a:r>
            <a:r>
              <a:rPr lang="en-US" sz="5000" dirty="0" err="1">
                <a:latin typeface="Times New Roman" pitchFamily="18" charset="0"/>
                <a:cs typeface="Times New Roman" pitchFamily="18" charset="0"/>
              </a:rPr>
              <a:t>Avg</a:t>
            </a:r>
            <a:r>
              <a:rPr lang="en-US" sz="5000" dirty="0">
                <a:latin typeface="Times New Roman" pitchFamily="18" charset="0"/>
                <a:cs typeface="Times New Roman" pitchFamily="18" charset="0"/>
              </a:rPr>
              <a:t> &amp; </a:t>
            </a:r>
            <a:r>
              <a:rPr lang="en-US" sz="5000" dirty="0" err="1">
                <a:latin typeface="Times New Roman" pitchFamily="18" charset="0"/>
                <a:cs typeface="Times New Roman" pitchFamily="18" charset="0"/>
              </a:rPr>
              <a:t>Trước</a:t>
            </a:r>
            <a:r>
              <a:rPr lang="en-US" sz="5000" dirty="0">
                <a:latin typeface="Times New Roman" pitchFamily="18" charset="0"/>
                <a:cs typeface="Times New Roman" pitchFamily="18" charset="0"/>
              </a:rPr>
              <a:t>=Long-&gt;Quay=</a:t>
            </a:r>
            <a:r>
              <a:rPr lang="en-US" sz="5000" dirty="0" err="1">
                <a:latin typeface="Times New Roman" pitchFamily="18" charset="0"/>
                <a:cs typeface="Times New Roman" pitchFamily="18" charset="0"/>
              </a:rPr>
              <a:t>AvgLeft</a:t>
            </a:r>
            <a:endParaRPr lang="en-US" sz="5000" dirty="0">
              <a:latin typeface="Times New Roman" pitchFamily="18" charset="0"/>
              <a:cs typeface="Times New Roman" pitchFamily="18" charset="0"/>
            </a:endParaRPr>
          </a:p>
          <a:p>
            <a:r>
              <a:rPr lang="en-US" sz="5000" dirty="0">
                <a:latin typeface="Times New Roman" pitchFamily="18" charset="0"/>
                <a:cs typeface="Times New Roman" pitchFamily="18" charset="0"/>
              </a:rPr>
              <a:t>4. </a:t>
            </a:r>
            <a:r>
              <a:rPr lang="en-US" sz="5000" dirty="0" err="1">
                <a:latin typeface="Times New Roman" pitchFamily="18" charset="0"/>
                <a:cs typeface="Times New Roman" pitchFamily="18" charset="0"/>
              </a:rPr>
              <a:t>Đích</a:t>
            </a:r>
            <a:r>
              <a:rPr lang="en-US" sz="5000" dirty="0">
                <a:latin typeface="Times New Roman" pitchFamily="18" charset="0"/>
                <a:cs typeface="Times New Roman" pitchFamily="18" charset="0"/>
              </a:rPr>
              <a:t>=Right &amp; </a:t>
            </a:r>
            <a:r>
              <a:rPr lang="en-US" sz="5000" dirty="0" err="1">
                <a:latin typeface="Times New Roman" pitchFamily="18" charset="0"/>
                <a:cs typeface="Times New Roman" pitchFamily="18" charset="0"/>
              </a:rPr>
              <a:t>Phải</a:t>
            </a:r>
            <a:r>
              <a:rPr lang="en-US" sz="5000" dirty="0">
                <a:latin typeface="Times New Roman" pitchFamily="18" charset="0"/>
                <a:cs typeface="Times New Roman" pitchFamily="18" charset="0"/>
              </a:rPr>
              <a:t>=</a:t>
            </a:r>
            <a:r>
              <a:rPr lang="en-US" sz="5000" dirty="0" err="1">
                <a:latin typeface="Times New Roman" pitchFamily="18" charset="0"/>
                <a:cs typeface="Times New Roman" pitchFamily="18" charset="0"/>
              </a:rPr>
              <a:t>Avg</a:t>
            </a:r>
            <a:r>
              <a:rPr lang="en-US" sz="5000" dirty="0">
                <a:latin typeface="Times New Roman" pitchFamily="18" charset="0"/>
                <a:cs typeface="Times New Roman" pitchFamily="18" charset="0"/>
              </a:rPr>
              <a:t> &amp; </a:t>
            </a:r>
            <a:r>
              <a:rPr lang="en-US" sz="5000" dirty="0" err="1">
                <a:latin typeface="Times New Roman" pitchFamily="18" charset="0"/>
                <a:cs typeface="Times New Roman" pitchFamily="18" charset="0"/>
              </a:rPr>
              <a:t>Trước</a:t>
            </a:r>
            <a:r>
              <a:rPr lang="en-US" sz="5000" dirty="0">
                <a:latin typeface="Times New Roman" pitchFamily="18" charset="0"/>
                <a:cs typeface="Times New Roman" pitchFamily="18" charset="0"/>
              </a:rPr>
              <a:t>=Long-&gt; </a:t>
            </a:r>
            <a:r>
              <a:rPr lang="en-US" sz="5000" dirty="0" smtClean="0">
                <a:latin typeface="Times New Roman" pitchFamily="18" charset="0"/>
                <a:cs typeface="Times New Roman" pitchFamily="18" charset="0"/>
              </a:rPr>
              <a:t>Quay=</a:t>
            </a:r>
            <a:r>
              <a:rPr lang="en-US" sz="5000" dirty="0" err="1" smtClean="0">
                <a:latin typeface="Times New Roman" pitchFamily="18" charset="0"/>
                <a:cs typeface="Times New Roman" pitchFamily="18" charset="0"/>
              </a:rPr>
              <a:t>AvgRight</a:t>
            </a:r>
            <a:endParaRPr lang="en-US" sz="5000" dirty="0">
              <a:latin typeface="Times New Roman" pitchFamily="18" charset="0"/>
              <a:cs typeface="Times New Roman" pitchFamily="18" charset="0"/>
            </a:endParaRPr>
          </a:p>
        </p:txBody>
      </p:sp>
      <p:sp>
        <p:nvSpPr>
          <p:cNvPr id="2" name="TextBox 1"/>
          <p:cNvSpPr txBox="1"/>
          <p:nvPr/>
        </p:nvSpPr>
        <p:spPr>
          <a:xfrm>
            <a:off x="6404919" y="30194"/>
            <a:ext cx="11121081" cy="1477328"/>
          </a:xfrm>
          <a:prstGeom prst="rect">
            <a:avLst/>
          </a:prstGeom>
          <a:solidFill>
            <a:schemeClr val="accent5"/>
          </a:solidFill>
        </p:spPr>
        <p:txBody>
          <a:bodyPr wrap="square" rtlCol="0">
            <a:spAutoFit/>
          </a:bodyPr>
          <a:lstStyle/>
          <a:p>
            <a:pPr algn="ctr"/>
            <a:r>
              <a:rPr lang="en-US" sz="9000" b="1" dirty="0" err="1"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latin typeface="Times New Roman" pitchFamily="18" charset="0"/>
                <a:cs typeface="Times New Roman" pitchFamily="18" charset="0"/>
              </a:rPr>
              <a:t>Mô</a:t>
            </a:r>
            <a:r>
              <a:rPr lang="en-US" sz="9000"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latin typeface="Times New Roman" pitchFamily="18" charset="0"/>
                <a:cs typeface="Times New Roman" pitchFamily="18" charset="0"/>
              </a:rPr>
              <a:t> </a:t>
            </a:r>
            <a:r>
              <a:rPr lang="en-US" sz="9000" b="1" dirty="0" err="1"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latin typeface="Times New Roman" pitchFamily="18" charset="0"/>
                <a:cs typeface="Times New Roman" pitchFamily="18" charset="0"/>
              </a:rPr>
              <a:t>tả</a:t>
            </a:r>
            <a:r>
              <a:rPr lang="en-US" sz="9000"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latin typeface="Times New Roman" pitchFamily="18" charset="0"/>
                <a:cs typeface="Times New Roman" pitchFamily="18" charset="0"/>
              </a:rPr>
              <a:t> </a:t>
            </a:r>
            <a:r>
              <a:rPr lang="en-US" sz="9000" b="1" dirty="0" err="1"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latin typeface="Times New Roman" pitchFamily="18" charset="0"/>
                <a:cs typeface="Times New Roman" pitchFamily="18" charset="0"/>
              </a:rPr>
              <a:t>các</a:t>
            </a:r>
            <a:r>
              <a:rPr lang="en-US" sz="9000"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latin typeface="Times New Roman" pitchFamily="18" charset="0"/>
                <a:cs typeface="Times New Roman" pitchFamily="18" charset="0"/>
              </a:rPr>
              <a:t> </a:t>
            </a:r>
            <a:r>
              <a:rPr lang="en-US" sz="9000" b="1" dirty="0" err="1"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latin typeface="Times New Roman" pitchFamily="18" charset="0"/>
                <a:cs typeface="Times New Roman" pitchFamily="18" charset="0"/>
              </a:rPr>
              <a:t>luật</a:t>
            </a:r>
            <a:r>
              <a:rPr lang="en-US" sz="9000"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latin typeface="Times New Roman" pitchFamily="18" charset="0"/>
                <a:cs typeface="Times New Roman" pitchFamily="18" charset="0"/>
              </a:rPr>
              <a:t> </a:t>
            </a:r>
            <a:r>
              <a:rPr lang="en-US" sz="9000" b="1" dirty="0" err="1"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latin typeface="Times New Roman" pitchFamily="18" charset="0"/>
                <a:cs typeface="Times New Roman" pitchFamily="18" charset="0"/>
              </a:rPr>
              <a:t>mờ</a:t>
            </a:r>
            <a:endParaRPr lang="en-US" sz="90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latin typeface="Times New Roman" pitchFamily="18" charset="0"/>
              <a:cs typeface="Times New Roman" pitchFamily="18" charset="0"/>
            </a:endParaRPr>
          </a:p>
        </p:txBody>
      </p:sp>
    </p:spTree>
    <p:extLst>
      <p:ext uri="{BB962C8B-B14F-4D97-AF65-F5344CB8AC3E}">
        <p14:creationId xmlns:p14="http://schemas.microsoft.com/office/powerpoint/2010/main" val="2155217641"/>
      </p:ext>
    </p:extLst>
  </p:cSld>
  <p:clrMapOvr>
    <a:masterClrMapping/>
  </p:clrMapOvr>
  <p:transition spd="slow">
    <p:push dir="u"/>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val 6"/>
          <p:cNvSpPr/>
          <p:nvPr/>
        </p:nvSpPr>
        <p:spPr>
          <a:xfrm>
            <a:off x="14827251" y="3095625"/>
            <a:ext cx="7524750" cy="752475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7200"/>
          </a:p>
        </p:txBody>
      </p:sp>
      <p:sp>
        <p:nvSpPr>
          <p:cNvPr id="15" name="Rectangle 14"/>
          <p:cNvSpPr/>
          <p:nvPr/>
        </p:nvSpPr>
        <p:spPr>
          <a:xfrm>
            <a:off x="7024346" y="1676400"/>
            <a:ext cx="10363200" cy="1036320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7200"/>
          </a:p>
        </p:txBody>
      </p:sp>
      <p:sp>
        <p:nvSpPr>
          <p:cNvPr id="12" name="TextBox 11"/>
          <p:cNvSpPr txBox="1"/>
          <p:nvPr/>
        </p:nvSpPr>
        <p:spPr>
          <a:xfrm>
            <a:off x="7255437" y="0"/>
            <a:ext cx="9355446" cy="1477328"/>
          </a:xfrm>
          <a:prstGeom prst="rect">
            <a:avLst/>
          </a:prstGeom>
          <a:solidFill>
            <a:schemeClr val="accent4"/>
          </a:solidFill>
        </p:spPr>
        <p:txBody>
          <a:bodyPr wrap="none" rtlCol="0" anchor="ctr">
            <a:spAutoFit/>
          </a:bodyPr>
          <a:lstStyle/>
          <a:p>
            <a:r>
              <a:rPr lang="en-US" sz="9000" dirty="0" err="1" smtClean="0">
                <a:solidFill>
                  <a:schemeClr val="bg1"/>
                </a:solidFill>
                <a:latin typeface="Times New Roman" pitchFamily="18" charset="0"/>
                <a:cs typeface="Times New Roman" pitchFamily="18" charset="0"/>
              </a:rPr>
              <a:t>Một</a:t>
            </a:r>
            <a:r>
              <a:rPr lang="en-US" sz="9000" dirty="0" smtClean="0">
                <a:solidFill>
                  <a:schemeClr val="bg1"/>
                </a:solidFill>
                <a:latin typeface="Times New Roman" pitchFamily="18" charset="0"/>
                <a:cs typeface="Times New Roman" pitchFamily="18" charset="0"/>
              </a:rPr>
              <a:t> </a:t>
            </a:r>
            <a:r>
              <a:rPr lang="en-US" sz="9000" dirty="0" err="1" smtClean="0">
                <a:solidFill>
                  <a:schemeClr val="bg1"/>
                </a:solidFill>
                <a:latin typeface="Times New Roman" pitchFamily="18" charset="0"/>
                <a:cs typeface="Times New Roman" pitchFamily="18" charset="0"/>
              </a:rPr>
              <a:t>số</a:t>
            </a:r>
            <a:r>
              <a:rPr lang="en-US" sz="9000" dirty="0" smtClean="0">
                <a:solidFill>
                  <a:schemeClr val="bg1"/>
                </a:solidFill>
                <a:latin typeface="Times New Roman" pitchFamily="18" charset="0"/>
                <a:cs typeface="Times New Roman" pitchFamily="18" charset="0"/>
              </a:rPr>
              <a:t> </a:t>
            </a:r>
            <a:r>
              <a:rPr lang="en-US" sz="9000" dirty="0" err="1" smtClean="0">
                <a:solidFill>
                  <a:schemeClr val="bg1"/>
                </a:solidFill>
                <a:latin typeface="Times New Roman" pitchFamily="18" charset="0"/>
                <a:cs typeface="Times New Roman" pitchFamily="18" charset="0"/>
              </a:rPr>
              <a:t>các</a:t>
            </a:r>
            <a:r>
              <a:rPr lang="en-US" sz="9000" dirty="0" smtClean="0">
                <a:solidFill>
                  <a:schemeClr val="bg1"/>
                </a:solidFill>
                <a:latin typeface="Times New Roman" pitchFamily="18" charset="0"/>
                <a:cs typeface="Times New Roman" pitchFamily="18" charset="0"/>
              </a:rPr>
              <a:t> </a:t>
            </a:r>
            <a:r>
              <a:rPr lang="en-US" sz="9000" dirty="0" err="1" smtClean="0">
                <a:solidFill>
                  <a:schemeClr val="bg1"/>
                </a:solidFill>
                <a:latin typeface="Times New Roman" pitchFamily="18" charset="0"/>
                <a:cs typeface="Times New Roman" pitchFamily="18" charset="0"/>
              </a:rPr>
              <a:t>luật</a:t>
            </a:r>
            <a:r>
              <a:rPr lang="en-US" sz="9000" dirty="0" smtClean="0">
                <a:solidFill>
                  <a:schemeClr val="bg1"/>
                </a:solidFill>
                <a:latin typeface="Times New Roman" pitchFamily="18" charset="0"/>
                <a:cs typeface="Times New Roman" pitchFamily="18" charset="0"/>
              </a:rPr>
              <a:t> </a:t>
            </a:r>
            <a:r>
              <a:rPr lang="en-US" sz="9000" dirty="0" err="1" smtClean="0">
                <a:solidFill>
                  <a:schemeClr val="bg1"/>
                </a:solidFill>
                <a:latin typeface="Times New Roman" pitchFamily="18" charset="0"/>
                <a:cs typeface="Times New Roman" pitchFamily="18" charset="0"/>
              </a:rPr>
              <a:t>mờ</a:t>
            </a:r>
            <a:r>
              <a:rPr lang="en-US" sz="9000" dirty="0" smtClean="0">
                <a:solidFill>
                  <a:schemeClr val="bg1"/>
                </a:solidFill>
                <a:latin typeface="Times New Roman" pitchFamily="18" charset="0"/>
                <a:cs typeface="Times New Roman" pitchFamily="18" charset="0"/>
              </a:rPr>
              <a:t> </a:t>
            </a:r>
            <a:endParaRPr lang="id-ID" sz="9000" dirty="0">
              <a:solidFill>
                <a:schemeClr val="bg1"/>
              </a:solidFill>
              <a:latin typeface="Times New Roman" pitchFamily="18" charset="0"/>
              <a:cs typeface="Times New Roman" pitchFamily="18" charset="0"/>
            </a:endParaRPr>
          </a:p>
        </p:txBody>
      </p:sp>
      <p:sp>
        <p:nvSpPr>
          <p:cNvPr id="14" name="Rectangle 13"/>
          <p:cNvSpPr/>
          <p:nvPr/>
        </p:nvSpPr>
        <p:spPr>
          <a:xfrm>
            <a:off x="23328615" y="0"/>
            <a:ext cx="1062182" cy="5715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7200"/>
          </a:p>
        </p:txBody>
      </p:sp>
      <p:sp>
        <p:nvSpPr>
          <p:cNvPr id="8" name="Rectangle 7"/>
          <p:cNvSpPr/>
          <p:nvPr/>
        </p:nvSpPr>
        <p:spPr>
          <a:xfrm>
            <a:off x="0" y="12042092"/>
            <a:ext cx="6172200" cy="1016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7200"/>
          </a:p>
        </p:txBody>
      </p:sp>
      <p:sp>
        <p:nvSpPr>
          <p:cNvPr id="2" name="Rectangle 1"/>
          <p:cNvSpPr/>
          <p:nvPr/>
        </p:nvSpPr>
        <p:spPr>
          <a:xfrm>
            <a:off x="2581194" y="1685579"/>
            <a:ext cx="20042659" cy="10864513"/>
          </a:xfrm>
          <a:prstGeom prst="rect">
            <a:avLst/>
          </a:prstGeom>
        </p:spPr>
        <p:txBody>
          <a:bodyPr wrap="square">
            <a:spAutoFit/>
          </a:bodyPr>
          <a:lstStyle/>
          <a:p>
            <a:r>
              <a:rPr lang="en-US" sz="5000" dirty="0">
                <a:latin typeface="Times New Roman" pitchFamily="18" charset="0"/>
                <a:cs typeface="Times New Roman" pitchFamily="18" charset="0"/>
              </a:rPr>
              <a:t>5.Trước=</a:t>
            </a:r>
            <a:r>
              <a:rPr lang="en-US" sz="5000" dirty="0" err="1">
                <a:latin typeface="Times New Roman" pitchFamily="18" charset="0"/>
                <a:cs typeface="Times New Roman" pitchFamily="18" charset="0"/>
              </a:rPr>
              <a:t>Avg</a:t>
            </a:r>
            <a:r>
              <a:rPr lang="en-US" sz="5000" dirty="0">
                <a:latin typeface="Times New Roman" pitchFamily="18" charset="0"/>
                <a:cs typeface="Times New Roman" pitchFamily="18" charset="0"/>
              </a:rPr>
              <a:t> &amp; </a:t>
            </a:r>
            <a:r>
              <a:rPr lang="en-US" sz="5000" dirty="0" err="1">
                <a:latin typeface="Times New Roman" pitchFamily="18" charset="0"/>
                <a:cs typeface="Times New Roman" pitchFamily="18" charset="0"/>
              </a:rPr>
              <a:t>Đích</a:t>
            </a:r>
            <a:r>
              <a:rPr lang="en-US" sz="5000" dirty="0">
                <a:latin typeface="Times New Roman" pitchFamily="18" charset="0"/>
                <a:cs typeface="Times New Roman" pitchFamily="18" charset="0"/>
              </a:rPr>
              <a:t>=Left &amp; </a:t>
            </a:r>
            <a:r>
              <a:rPr lang="en-US" sz="5000" dirty="0" err="1">
                <a:latin typeface="Times New Roman" pitchFamily="18" charset="0"/>
                <a:cs typeface="Times New Roman" pitchFamily="18" charset="0"/>
              </a:rPr>
              <a:t>Trái</a:t>
            </a:r>
            <a:r>
              <a:rPr lang="en-US" sz="5000" dirty="0">
                <a:latin typeface="Times New Roman" pitchFamily="18" charset="0"/>
                <a:cs typeface="Times New Roman" pitchFamily="18" charset="0"/>
              </a:rPr>
              <a:t>=</a:t>
            </a:r>
            <a:r>
              <a:rPr lang="en-US" sz="5000" dirty="0" err="1">
                <a:latin typeface="Times New Roman" pitchFamily="18" charset="0"/>
                <a:cs typeface="Times New Roman" pitchFamily="18" charset="0"/>
              </a:rPr>
              <a:t>Avg</a:t>
            </a:r>
            <a:r>
              <a:rPr lang="en-US" sz="5000" dirty="0">
                <a:latin typeface="Times New Roman" pitchFamily="18" charset="0"/>
                <a:cs typeface="Times New Roman" pitchFamily="18" charset="0"/>
              </a:rPr>
              <a:t>-&gt; Quay=</a:t>
            </a:r>
            <a:r>
              <a:rPr lang="en-US" sz="5000" dirty="0" err="1">
                <a:latin typeface="Times New Roman" pitchFamily="18" charset="0"/>
                <a:cs typeface="Times New Roman" pitchFamily="18" charset="0"/>
              </a:rPr>
              <a:t>AvgLeft</a:t>
            </a:r>
            <a:endParaRPr lang="en-US" sz="5000" dirty="0">
              <a:latin typeface="Times New Roman" pitchFamily="18" charset="0"/>
              <a:cs typeface="Times New Roman" pitchFamily="18" charset="0"/>
            </a:endParaRPr>
          </a:p>
          <a:p>
            <a:r>
              <a:rPr lang="en-US" sz="5000" dirty="0">
                <a:latin typeface="Times New Roman" pitchFamily="18" charset="0"/>
                <a:cs typeface="Times New Roman" pitchFamily="18" charset="0"/>
              </a:rPr>
              <a:t>6.Trước=</a:t>
            </a:r>
            <a:r>
              <a:rPr lang="en-US" sz="5000" dirty="0" err="1">
                <a:latin typeface="Times New Roman" pitchFamily="18" charset="0"/>
                <a:cs typeface="Times New Roman" pitchFamily="18" charset="0"/>
              </a:rPr>
              <a:t>Avg</a:t>
            </a:r>
            <a:r>
              <a:rPr lang="en-US" sz="5000" dirty="0">
                <a:latin typeface="Times New Roman" pitchFamily="18" charset="0"/>
                <a:cs typeface="Times New Roman" pitchFamily="18" charset="0"/>
              </a:rPr>
              <a:t> &amp; </a:t>
            </a:r>
            <a:r>
              <a:rPr lang="en-US" sz="5000" dirty="0" err="1">
                <a:latin typeface="Times New Roman" pitchFamily="18" charset="0"/>
                <a:cs typeface="Times New Roman" pitchFamily="18" charset="0"/>
              </a:rPr>
              <a:t>Đích</a:t>
            </a:r>
            <a:r>
              <a:rPr lang="en-US" sz="5000" dirty="0">
                <a:latin typeface="Times New Roman" pitchFamily="18" charset="0"/>
                <a:cs typeface="Times New Roman" pitchFamily="18" charset="0"/>
              </a:rPr>
              <a:t>=Right &amp; </a:t>
            </a:r>
            <a:r>
              <a:rPr lang="en-US" sz="5000" dirty="0" err="1">
                <a:latin typeface="Times New Roman" pitchFamily="18" charset="0"/>
                <a:cs typeface="Times New Roman" pitchFamily="18" charset="0"/>
              </a:rPr>
              <a:t>Phải</a:t>
            </a:r>
            <a:r>
              <a:rPr lang="en-US" sz="5000" dirty="0">
                <a:latin typeface="Times New Roman" pitchFamily="18" charset="0"/>
                <a:cs typeface="Times New Roman" pitchFamily="18" charset="0"/>
              </a:rPr>
              <a:t>=</a:t>
            </a:r>
            <a:r>
              <a:rPr lang="en-US" sz="5000" dirty="0" err="1">
                <a:latin typeface="Times New Roman" pitchFamily="18" charset="0"/>
                <a:cs typeface="Times New Roman" pitchFamily="18" charset="0"/>
              </a:rPr>
              <a:t>Avg</a:t>
            </a:r>
            <a:r>
              <a:rPr lang="en-US" sz="5000" dirty="0">
                <a:latin typeface="Times New Roman" pitchFamily="18" charset="0"/>
                <a:cs typeface="Times New Roman" pitchFamily="18" charset="0"/>
              </a:rPr>
              <a:t>-&gt; Quay=</a:t>
            </a:r>
            <a:r>
              <a:rPr lang="en-US" sz="5000" dirty="0" err="1">
                <a:latin typeface="Times New Roman" pitchFamily="18" charset="0"/>
                <a:cs typeface="Times New Roman" pitchFamily="18" charset="0"/>
              </a:rPr>
              <a:t>AvgRight</a:t>
            </a:r>
            <a:endParaRPr lang="en-US" sz="5000" dirty="0">
              <a:latin typeface="Times New Roman" pitchFamily="18" charset="0"/>
              <a:cs typeface="Times New Roman" pitchFamily="18" charset="0"/>
            </a:endParaRPr>
          </a:p>
          <a:p>
            <a:r>
              <a:rPr lang="en-US" sz="5000" dirty="0">
                <a:latin typeface="Times New Roman" pitchFamily="18" charset="0"/>
                <a:cs typeface="Times New Roman" pitchFamily="18" charset="0"/>
              </a:rPr>
              <a:t>7. </a:t>
            </a:r>
            <a:r>
              <a:rPr lang="en-US" sz="5000" dirty="0" err="1">
                <a:latin typeface="Times New Roman" pitchFamily="18" charset="0"/>
                <a:cs typeface="Times New Roman" pitchFamily="18" charset="0"/>
              </a:rPr>
              <a:t>Trước</a:t>
            </a:r>
            <a:r>
              <a:rPr lang="en-US" sz="5000" dirty="0">
                <a:latin typeface="Times New Roman" pitchFamily="18" charset="0"/>
                <a:cs typeface="Times New Roman" pitchFamily="18" charset="0"/>
              </a:rPr>
              <a:t>=Short &amp; </a:t>
            </a:r>
            <a:r>
              <a:rPr lang="en-US" sz="5000" dirty="0" err="1">
                <a:latin typeface="Times New Roman" pitchFamily="18" charset="0"/>
                <a:cs typeface="Times New Roman" pitchFamily="18" charset="0"/>
              </a:rPr>
              <a:t>Trái</a:t>
            </a:r>
            <a:r>
              <a:rPr lang="en-US" sz="5000" dirty="0">
                <a:latin typeface="Times New Roman" pitchFamily="18" charset="0"/>
                <a:cs typeface="Times New Roman" pitchFamily="18" charset="0"/>
              </a:rPr>
              <a:t>=</a:t>
            </a:r>
            <a:r>
              <a:rPr lang="en-US" sz="5000" dirty="0" err="1">
                <a:latin typeface="Times New Roman" pitchFamily="18" charset="0"/>
                <a:cs typeface="Times New Roman" pitchFamily="18" charset="0"/>
              </a:rPr>
              <a:t>Avg</a:t>
            </a:r>
            <a:r>
              <a:rPr lang="en-US" sz="5000" dirty="0">
                <a:latin typeface="Times New Roman" pitchFamily="18" charset="0"/>
                <a:cs typeface="Times New Roman" pitchFamily="18" charset="0"/>
              </a:rPr>
              <a:t> &amp; </a:t>
            </a:r>
            <a:r>
              <a:rPr lang="en-US" sz="5000" dirty="0" err="1">
                <a:latin typeface="Times New Roman" pitchFamily="18" charset="0"/>
                <a:cs typeface="Times New Roman" pitchFamily="18" charset="0"/>
              </a:rPr>
              <a:t>Đích</a:t>
            </a:r>
            <a:r>
              <a:rPr lang="en-US" sz="5000" dirty="0">
                <a:latin typeface="Times New Roman" pitchFamily="18" charset="0"/>
                <a:cs typeface="Times New Roman" pitchFamily="18" charset="0"/>
              </a:rPr>
              <a:t>=Left-&gt;Quay=Left</a:t>
            </a:r>
          </a:p>
          <a:p>
            <a:r>
              <a:rPr lang="en-US" sz="5000" dirty="0">
                <a:latin typeface="Times New Roman" pitchFamily="18" charset="0"/>
                <a:cs typeface="Times New Roman" pitchFamily="18" charset="0"/>
              </a:rPr>
              <a:t>8.Trước=Short &amp; </a:t>
            </a:r>
            <a:r>
              <a:rPr lang="en-US" sz="5000" dirty="0" err="1">
                <a:latin typeface="Times New Roman" pitchFamily="18" charset="0"/>
                <a:cs typeface="Times New Roman" pitchFamily="18" charset="0"/>
              </a:rPr>
              <a:t>Trái</a:t>
            </a:r>
            <a:r>
              <a:rPr lang="en-US" sz="5000" dirty="0">
                <a:latin typeface="Times New Roman" pitchFamily="18" charset="0"/>
                <a:cs typeface="Times New Roman" pitchFamily="18" charset="0"/>
              </a:rPr>
              <a:t>=Long &amp; </a:t>
            </a:r>
            <a:r>
              <a:rPr lang="en-US" sz="5000" dirty="0" err="1">
                <a:latin typeface="Times New Roman" pitchFamily="18" charset="0"/>
                <a:cs typeface="Times New Roman" pitchFamily="18" charset="0"/>
              </a:rPr>
              <a:t>Đích</a:t>
            </a:r>
            <a:r>
              <a:rPr lang="en-US" sz="5000" dirty="0">
                <a:latin typeface="Times New Roman" pitchFamily="18" charset="0"/>
                <a:cs typeface="Times New Roman" pitchFamily="18" charset="0"/>
              </a:rPr>
              <a:t>=Left-&gt;Quay=Left</a:t>
            </a:r>
          </a:p>
          <a:p>
            <a:r>
              <a:rPr lang="en-US" sz="5000" dirty="0">
                <a:latin typeface="Times New Roman" pitchFamily="18" charset="0"/>
                <a:cs typeface="Times New Roman" pitchFamily="18" charset="0"/>
              </a:rPr>
              <a:t>9. </a:t>
            </a:r>
            <a:r>
              <a:rPr lang="en-US" sz="5000" dirty="0" err="1">
                <a:latin typeface="Times New Roman" pitchFamily="18" charset="0"/>
                <a:cs typeface="Times New Roman" pitchFamily="18" charset="0"/>
              </a:rPr>
              <a:t>trước</a:t>
            </a:r>
            <a:r>
              <a:rPr lang="en-US" sz="5000" dirty="0">
                <a:latin typeface="Times New Roman" pitchFamily="18" charset="0"/>
                <a:cs typeface="Times New Roman" pitchFamily="18" charset="0"/>
              </a:rPr>
              <a:t>=</a:t>
            </a:r>
            <a:r>
              <a:rPr lang="en-US" sz="5000" dirty="0" err="1">
                <a:latin typeface="Times New Roman" pitchFamily="18" charset="0"/>
                <a:cs typeface="Times New Roman" pitchFamily="18" charset="0"/>
              </a:rPr>
              <a:t>Short&amp;PHẢI</a:t>
            </a:r>
            <a:r>
              <a:rPr lang="en-US" sz="5000" dirty="0">
                <a:latin typeface="Times New Roman" pitchFamily="18" charset="0"/>
                <a:cs typeface="Times New Roman" pitchFamily="18" charset="0"/>
              </a:rPr>
              <a:t>=</a:t>
            </a:r>
            <a:r>
              <a:rPr lang="en-US" sz="5000" dirty="0" err="1">
                <a:latin typeface="Times New Roman" pitchFamily="18" charset="0"/>
                <a:cs typeface="Times New Roman" pitchFamily="18" charset="0"/>
              </a:rPr>
              <a:t>Avg&amp;ĐÍCH</a:t>
            </a:r>
            <a:r>
              <a:rPr lang="en-US" sz="5000" dirty="0">
                <a:latin typeface="Times New Roman" pitchFamily="18" charset="0"/>
                <a:cs typeface="Times New Roman" pitchFamily="18" charset="0"/>
              </a:rPr>
              <a:t>=Right-&gt;Quay=Right</a:t>
            </a:r>
          </a:p>
          <a:p>
            <a:r>
              <a:rPr lang="en-US" sz="5000" dirty="0">
                <a:latin typeface="Times New Roman" pitchFamily="18" charset="0"/>
                <a:cs typeface="Times New Roman" pitchFamily="18" charset="0"/>
              </a:rPr>
              <a:t>10. </a:t>
            </a:r>
            <a:r>
              <a:rPr lang="en-US" sz="5000" dirty="0" err="1">
                <a:latin typeface="Times New Roman" pitchFamily="18" charset="0"/>
                <a:cs typeface="Times New Roman" pitchFamily="18" charset="0"/>
              </a:rPr>
              <a:t>trước</a:t>
            </a:r>
            <a:r>
              <a:rPr lang="en-US" sz="5000" dirty="0">
                <a:latin typeface="Times New Roman" pitchFamily="18" charset="0"/>
                <a:cs typeface="Times New Roman" pitchFamily="18" charset="0"/>
              </a:rPr>
              <a:t>=</a:t>
            </a:r>
            <a:r>
              <a:rPr lang="en-US" sz="5000" dirty="0" err="1">
                <a:latin typeface="Times New Roman" pitchFamily="18" charset="0"/>
                <a:cs typeface="Times New Roman" pitchFamily="18" charset="0"/>
              </a:rPr>
              <a:t>Short&amp;PHẢI</a:t>
            </a:r>
            <a:r>
              <a:rPr lang="en-US" sz="5000" dirty="0">
                <a:latin typeface="Times New Roman" pitchFamily="18" charset="0"/>
                <a:cs typeface="Times New Roman" pitchFamily="18" charset="0"/>
              </a:rPr>
              <a:t>=</a:t>
            </a:r>
            <a:r>
              <a:rPr lang="en-US" sz="5000" dirty="0" err="1">
                <a:latin typeface="Times New Roman" pitchFamily="18" charset="0"/>
                <a:cs typeface="Times New Roman" pitchFamily="18" charset="0"/>
              </a:rPr>
              <a:t>Long&amp;ĐÍCH</a:t>
            </a:r>
            <a:r>
              <a:rPr lang="en-US" sz="5000" dirty="0">
                <a:latin typeface="Times New Roman" pitchFamily="18" charset="0"/>
                <a:cs typeface="Times New Roman" pitchFamily="18" charset="0"/>
              </a:rPr>
              <a:t>=Right-&gt;Quay=Right</a:t>
            </a:r>
          </a:p>
          <a:p>
            <a:r>
              <a:rPr lang="en-US" sz="5000" dirty="0">
                <a:latin typeface="Times New Roman" pitchFamily="18" charset="0"/>
                <a:cs typeface="Times New Roman" pitchFamily="18" charset="0"/>
              </a:rPr>
              <a:t>11.trước=</a:t>
            </a:r>
            <a:r>
              <a:rPr lang="en-US" sz="5000" dirty="0" err="1">
                <a:latin typeface="Times New Roman" pitchFamily="18" charset="0"/>
                <a:cs typeface="Times New Roman" pitchFamily="18" charset="0"/>
              </a:rPr>
              <a:t>Short&amp;ĐÍCH</a:t>
            </a:r>
            <a:r>
              <a:rPr lang="en-US" sz="5000" dirty="0">
                <a:latin typeface="Times New Roman" pitchFamily="18" charset="0"/>
                <a:cs typeface="Times New Roman" pitchFamily="18" charset="0"/>
              </a:rPr>
              <a:t>=</a:t>
            </a:r>
            <a:r>
              <a:rPr lang="en-US" sz="5000" dirty="0" err="1">
                <a:latin typeface="Times New Roman" pitchFamily="18" charset="0"/>
                <a:cs typeface="Times New Roman" pitchFamily="18" charset="0"/>
              </a:rPr>
              <a:t>MidF&amp;PHẢI</a:t>
            </a:r>
            <a:r>
              <a:rPr lang="en-US" sz="5000" dirty="0">
                <a:latin typeface="Times New Roman" pitchFamily="18" charset="0"/>
                <a:cs typeface="Times New Roman" pitchFamily="18" charset="0"/>
              </a:rPr>
              <a:t>=</a:t>
            </a:r>
            <a:r>
              <a:rPr lang="en-US" sz="5000" dirty="0" err="1">
                <a:latin typeface="Times New Roman" pitchFamily="18" charset="0"/>
                <a:cs typeface="Times New Roman" pitchFamily="18" charset="0"/>
              </a:rPr>
              <a:t>Long&amp;TRÁI</a:t>
            </a:r>
            <a:r>
              <a:rPr lang="en-US" sz="5000" dirty="0">
                <a:latin typeface="Times New Roman" pitchFamily="18" charset="0"/>
                <a:cs typeface="Times New Roman" pitchFamily="18" charset="0"/>
              </a:rPr>
              <a:t>=Long-&gt;Quay=Right</a:t>
            </a:r>
          </a:p>
          <a:p>
            <a:r>
              <a:rPr lang="en-US" sz="5000" dirty="0">
                <a:latin typeface="Times New Roman" pitchFamily="18" charset="0"/>
                <a:cs typeface="Times New Roman" pitchFamily="18" charset="0"/>
              </a:rPr>
              <a:t>12.trước=</a:t>
            </a:r>
            <a:r>
              <a:rPr lang="en-US" sz="5000" dirty="0" err="1">
                <a:latin typeface="Times New Roman" pitchFamily="18" charset="0"/>
                <a:cs typeface="Times New Roman" pitchFamily="18" charset="0"/>
              </a:rPr>
              <a:t>Short&amp;ĐÍCH</a:t>
            </a:r>
            <a:r>
              <a:rPr lang="en-US" sz="5000" dirty="0">
                <a:latin typeface="Times New Roman" pitchFamily="18" charset="0"/>
                <a:cs typeface="Times New Roman" pitchFamily="18" charset="0"/>
              </a:rPr>
              <a:t>=</a:t>
            </a:r>
            <a:r>
              <a:rPr lang="en-US" sz="5000" dirty="0" err="1">
                <a:latin typeface="Times New Roman" pitchFamily="18" charset="0"/>
                <a:cs typeface="Times New Roman" pitchFamily="18" charset="0"/>
              </a:rPr>
              <a:t>MidF&amp;PHẢI</a:t>
            </a:r>
            <a:r>
              <a:rPr lang="en-US" sz="5000" dirty="0">
                <a:latin typeface="Times New Roman" pitchFamily="18" charset="0"/>
                <a:cs typeface="Times New Roman" pitchFamily="18" charset="0"/>
              </a:rPr>
              <a:t>=</a:t>
            </a:r>
            <a:r>
              <a:rPr lang="en-US" sz="5000" dirty="0" err="1">
                <a:latin typeface="Times New Roman" pitchFamily="18" charset="0"/>
                <a:cs typeface="Times New Roman" pitchFamily="18" charset="0"/>
              </a:rPr>
              <a:t>Long&amp;TRÁI</a:t>
            </a:r>
            <a:r>
              <a:rPr lang="en-US" sz="5000" dirty="0">
                <a:latin typeface="Times New Roman" pitchFamily="18" charset="0"/>
                <a:cs typeface="Times New Roman" pitchFamily="18" charset="0"/>
              </a:rPr>
              <a:t>=Short-&gt;Quay=Right</a:t>
            </a:r>
          </a:p>
          <a:p>
            <a:r>
              <a:rPr lang="en-US" sz="5000" dirty="0">
                <a:latin typeface="Times New Roman" pitchFamily="18" charset="0"/>
                <a:cs typeface="Times New Roman" pitchFamily="18" charset="0"/>
              </a:rPr>
              <a:t>13. </a:t>
            </a:r>
            <a:r>
              <a:rPr lang="en-US" sz="5000" dirty="0" err="1">
                <a:latin typeface="Times New Roman" pitchFamily="18" charset="0"/>
                <a:cs typeface="Times New Roman" pitchFamily="18" charset="0"/>
              </a:rPr>
              <a:t>trước</a:t>
            </a:r>
            <a:r>
              <a:rPr lang="en-US" sz="5000" dirty="0">
                <a:latin typeface="Times New Roman" pitchFamily="18" charset="0"/>
                <a:cs typeface="Times New Roman" pitchFamily="18" charset="0"/>
              </a:rPr>
              <a:t>=</a:t>
            </a:r>
            <a:r>
              <a:rPr lang="en-US" sz="5000" dirty="0" err="1">
                <a:latin typeface="Times New Roman" pitchFamily="18" charset="0"/>
                <a:cs typeface="Times New Roman" pitchFamily="18" charset="0"/>
              </a:rPr>
              <a:t>Avg&amp;ĐÍCH</a:t>
            </a:r>
            <a:r>
              <a:rPr lang="en-US" sz="5000" dirty="0">
                <a:latin typeface="Times New Roman" pitchFamily="18" charset="0"/>
                <a:cs typeface="Times New Roman" pitchFamily="18" charset="0"/>
              </a:rPr>
              <a:t>=</a:t>
            </a:r>
            <a:r>
              <a:rPr lang="en-US" sz="5000" dirty="0" err="1">
                <a:latin typeface="Times New Roman" pitchFamily="18" charset="0"/>
                <a:cs typeface="Times New Roman" pitchFamily="18" charset="0"/>
              </a:rPr>
              <a:t>MidF&amp;PHẢI</a:t>
            </a:r>
            <a:r>
              <a:rPr lang="en-US" sz="5000" dirty="0">
                <a:latin typeface="Times New Roman" pitchFamily="18" charset="0"/>
                <a:cs typeface="Times New Roman" pitchFamily="18" charset="0"/>
              </a:rPr>
              <a:t>=</a:t>
            </a:r>
            <a:r>
              <a:rPr lang="en-US" sz="5000" dirty="0" err="1">
                <a:latin typeface="Times New Roman" pitchFamily="18" charset="0"/>
                <a:cs typeface="Times New Roman" pitchFamily="18" charset="0"/>
              </a:rPr>
              <a:t>Long&amp;TRÁI</a:t>
            </a:r>
            <a:r>
              <a:rPr lang="en-US" sz="5000" dirty="0">
                <a:latin typeface="Times New Roman" pitchFamily="18" charset="0"/>
                <a:cs typeface="Times New Roman" pitchFamily="18" charset="0"/>
              </a:rPr>
              <a:t>=Short-&gt;Quay=Right</a:t>
            </a:r>
          </a:p>
          <a:p>
            <a:r>
              <a:rPr lang="en-US" sz="5000" dirty="0">
                <a:latin typeface="Times New Roman" pitchFamily="18" charset="0"/>
                <a:cs typeface="Times New Roman" pitchFamily="18" charset="0"/>
              </a:rPr>
              <a:t>14. </a:t>
            </a:r>
            <a:r>
              <a:rPr lang="en-US" sz="5000" dirty="0" err="1">
                <a:latin typeface="Times New Roman" pitchFamily="18" charset="0"/>
                <a:cs typeface="Times New Roman" pitchFamily="18" charset="0"/>
              </a:rPr>
              <a:t>trước</a:t>
            </a:r>
            <a:r>
              <a:rPr lang="en-US" sz="5000" dirty="0">
                <a:latin typeface="Times New Roman" pitchFamily="18" charset="0"/>
                <a:cs typeface="Times New Roman" pitchFamily="18" charset="0"/>
              </a:rPr>
              <a:t>=</a:t>
            </a:r>
            <a:r>
              <a:rPr lang="en-US" sz="5000" dirty="0" err="1">
                <a:latin typeface="Times New Roman" pitchFamily="18" charset="0"/>
                <a:cs typeface="Times New Roman" pitchFamily="18" charset="0"/>
              </a:rPr>
              <a:t>Short&amp;ĐÍCH</a:t>
            </a:r>
            <a:r>
              <a:rPr lang="en-US" sz="5000" dirty="0">
                <a:latin typeface="Times New Roman" pitchFamily="18" charset="0"/>
                <a:cs typeface="Times New Roman" pitchFamily="18" charset="0"/>
              </a:rPr>
              <a:t>=</a:t>
            </a:r>
            <a:r>
              <a:rPr lang="en-US" sz="5000" dirty="0" err="1">
                <a:latin typeface="Times New Roman" pitchFamily="18" charset="0"/>
                <a:cs typeface="Times New Roman" pitchFamily="18" charset="0"/>
              </a:rPr>
              <a:t>MidF&amp;TRÁI</a:t>
            </a:r>
            <a:r>
              <a:rPr lang="en-US" sz="5000" dirty="0">
                <a:latin typeface="Times New Roman" pitchFamily="18" charset="0"/>
                <a:cs typeface="Times New Roman" pitchFamily="18" charset="0"/>
              </a:rPr>
              <a:t>=</a:t>
            </a:r>
            <a:r>
              <a:rPr lang="en-US" sz="5000" dirty="0" err="1">
                <a:latin typeface="Times New Roman" pitchFamily="18" charset="0"/>
                <a:cs typeface="Times New Roman" pitchFamily="18" charset="0"/>
              </a:rPr>
              <a:t>Long&amp;PHẢI</a:t>
            </a:r>
            <a:r>
              <a:rPr lang="en-US" sz="5000" dirty="0">
                <a:latin typeface="Times New Roman" pitchFamily="18" charset="0"/>
                <a:cs typeface="Times New Roman" pitchFamily="18" charset="0"/>
              </a:rPr>
              <a:t>=Short-&gt;Quay=Left</a:t>
            </a:r>
          </a:p>
          <a:p>
            <a:r>
              <a:rPr lang="en-US" sz="5000" dirty="0">
                <a:latin typeface="Times New Roman" pitchFamily="18" charset="0"/>
                <a:cs typeface="Times New Roman" pitchFamily="18" charset="0"/>
              </a:rPr>
              <a:t>15. </a:t>
            </a:r>
            <a:r>
              <a:rPr lang="en-US" sz="5000" dirty="0" err="1">
                <a:latin typeface="Times New Roman" pitchFamily="18" charset="0"/>
                <a:cs typeface="Times New Roman" pitchFamily="18" charset="0"/>
              </a:rPr>
              <a:t>trước</a:t>
            </a:r>
            <a:r>
              <a:rPr lang="en-US" sz="5000" dirty="0">
                <a:latin typeface="Times New Roman" pitchFamily="18" charset="0"/>
                <a:cs typeface="Times New Roman" pitchFamily="18" charset="0"/>
              </a:rPr>
              <a:t>=</a:t>
            </a:r>
            <a:r>
              <a:rPr lang="en-US" sz="5000" dirty="0" err="1">
                <a:latin typeface="Times New Roman" pitchFamily="18" charset="0"/>
                <a:cs typeface="Times New Roman" pitchFamily="18" charset="0"/>
              </a:rPr>
              <a:t>Avg&amp;ĐÍCH</a:t>
            </a:r>
            <a:r>
              <a:rPr lang="en-US" sz="5000" dirty="0">
                <a:latin typeface="Times New Roman" pitchFamily="18" charset="0"/>
                <a:cs typeface="Times New Roman" pitchFamily="18" charset="0"/>
              </a:rPr>
              <a:t>=</a:t>
            </a:r>
            <a:r>
              <a:rPr lang="en-US" sz="5000" dirty="0" err="1">
                <a:latin typeface="Times New Roman" pitchFamily="18" charset="0"/>
                <a:cs typeface="Times New Roman" pitchFamily="18" charset="0"/>
              </a:rPr>
              <a:t>MidF&amp;TRÁI</a:t>
            </a:r>
            <a:r>
              <a:rPr lang="en-US" sz="5000" dirty="0">
                <a:latin typeface="Times New Roman" pitchFamily="18" charset="0"/>
                <a:cs typeface="Times New Roman" pitchFamily="18" charset="0"/>
              </a:rPr>
              <a:t>=</a:t>
            </a:r>
            <a:r>
              <a:rPr lang="en-US" sz="5000" dirty="0" err="1">
                <a:latin typeface="Times New Roman" pitchFamily="18" charset="0"/>
                <a:cs typeface="Times New Roman" pitchFamily="18" charset="0"/>
              </a:rPr>
              <a:t>Long&amp;PHẢI</a:t>
            </a:r>
            <a:r>
              <a:rPr lang="en-US" sz="5000" dirty="0">
                <a:latin typeface="Times New Roman" pitchFamily="18" charset="0"/>
                <a:cs typeface="Times New Roman" pitchFamily="18" charset="0"/>
              </a:rPr>
              <a:t>=Short-&gt;Quay=Left</a:t>
            </a:r>
          </a:p>
          <a:p>
            <a:r>
              <a:rPr lang="en-US" sz="5000" dirty="0">
                <a:latin typeface="Times New Roman" pitchFamily="18" charset="0"/>
                <a:cs typeface="Times New Roman" pitchFamily="18" charset="0"/>
              </a:rPr>
              <a:t>16. </a:t>
            </a:r>
            <a:r>
              <a:rPr lang="en-US" sz="5000" dirty="0" err="1">
                <a:latin typeface="Times New Roman" pitchFamily="18" charset="0"/>
                <a:cs typeface="Times New Roman" pitchFamily="18" charset="0"/>
              </a:rPr>
              <a:t>trước</a:t>
            </a:r>
            <a:r>
              <a:rPr lang="en-US" sz="5000" dirty="0">
                <a:latin typeface="Times New Roman" pitchFamily="18" charset="0"/>
                <a:cs typeface="Times New Roman" pitchFamily="18" charset="0"/>
              </a:rPr>
              <a:t>=</a:t>
            </a:r>
            <a:r>
              <a:rPr lang="en-US" sz="5000" dirty="0" err="1">
                <a:latin typeface="Times New Roman" pitchFamily="18" charset="0"/>
                <a:cs typeface="Times New Roman" pitchFamily="18" charset="0"/>
              </a:rPr>
              <a:t>Avg&amp;ĐÍCH</a:t>
            </a:r>
            <a:r>
              <a:rPr lang="en-US" sz="5000" dirty="0">
                <a:latin typeface="Times New Roman" pitchFamily="18" charset="0"/>
                <a:cs typeface="Times New Roman" pitchFamily="18" charset="0"/>
              </a:rPr>
              <a:t>=</a:t>
            </a:r>
            <a:r>
              <a:rPr lang="en-US" sz="5000" dirty="0" err="1">
                <a:latin typeface="Times New Roman" pitchFamily="18" charset="0"/>
                <a:cs typeface="Times New Roman" pitchFamily="18" charset="0"/>
              </a:rPr>
              <a:t>MidF&amp;TRÁI</a:t>
            </a:r>
            <a:r>
              <a:rPr lang="en-US" sz="5000" dirty="0">
                <a:latin typeface="Times New Roman" pitchFamily="18" charset="0"/>
                <a:cs typeface="Times New Roman" pitchFamily="18" charset="0"/>
              </a:rPr>
              <a:t>=</a:t>
            </a:r>
            <a:r>
              <a:rPr lang="en-US" sz="5000" dirty="0" err="1">
                <a:latin typeface="Times New Roman" pitchFamily="18" charset="0"/>
                <a:cs typeface="Times New Roman" pitchFamily="18" charset="0"/>
              </a:rPr>
              <a:t>Long&amp;PHẢI</a:t>
            </a:r>
            <a:r>
              <a:rPr lang="en-US" sz="5000" dirty="0">
                <a:latin typeface="Times New Roman" pitchFamily="18" charset="0"/>
                <a:cs typeface="Times New Roman" pitchFamily="18" charset="0"/>
              </a:rPr>
              <a:t>=</a:t>
            </a:r>
            <a:r>
              <a:rPr lang="en-US" sz="5000" dirty="0" err="1">
                <a:latin typeface="Times New Roman" pitchFamily="18" charset="0"/>
                <a:cs typeface="Times New Roman" pitchFamily="18" charset="0"/>
              </a:rPr>
              <a:t>Avg</a:t>
            </a:r>
            <a:r>
              <a:rPr lang="en-US" sz="5000" dirty="0">
                <a:latin typeface="Times New Roman" pitchFamily="18" charset="0"/>
                <a:cs typeface="Times New Roman" pitchFamily="18" charset="0"/>
              </a:rPr>
              <a:t>-&gt;Quay=Left</a:t>
            </a:r>
          </a:p>
          <a:p>
            <a:r>
              <a:rPr lang="en-US" sz="5000" dirty="0">
                <a:latin typeface="Times New Roman" pitchFamily="18" charset="0"/>
                <a:cs typeface="Times New Roman" pitchFamily="18" charset="0"/>
              </a:rPr>
              <a:t>17. </a:t>
            </a:r>
            <a:r>
              <a:rPr lang="en-US" sz="5000" dirty="0" err="1">
                <a:latin typeface="Times New Roman" pitchFamily="18" charset="0"/>
                <a:cs typeface="Times New Roman" pitchFamily="18" charset="0"/>
              </a:rPr>
              <a:t>Phải</a:t>
            </a:r>
            <a:r>
              <a:rPr lang="en-US" sz="5000" dirty="0">
                <a:latin typeface="Times New Roman" pitchFamily="18" charset="0"/>
                <a:cs typeface="Times New Roman" pitchFamily="18" charset="0"/>
              </a:rPr>
              <a:t>=Short-&gt;Quay=Left</a:t>
            </a:r>
          </a:p>
          <a:p>
            <a:r>
              <a:rPr lang="en-US" sz="5000" dirty="0">
                <a:latin typeface="Times New Roman" pitchFamily="18" charset="0"/>
                <a:cs typeface="Times New Roman" pitchFamily="18" charset="0"/>
              </a:rPr>
              <a:t>18. </a:t>
            </a:r>
            <a:r>
              <a:rPr lang="en-US" sz="5000" dirty="0" err="1">
                <a:latin typeface="Times New Roman" pitchFamily="18" charset="0"/>
                <a:cs typeface="Times New Roman" pitchFamily="18" charset="0"/>
              </a:rPr>
              <a:t>trái</a:t>
            </a:r>
            <a:r>
              <a:rPr lang="en-US" sz="5000" dirty="0">
                <a:latin typeface="Times New Roman" pitchFamily="18" charset="0"/>
                <a:cs typeface="Times New Roman" pitchFamily="18" charset="0"/>
              </a:rPr>
              <a:t>=Short-&gt;</a:t>
            </a:r>
            <a:r>
              <a:rPr lang="en-US" sz="5000" dirty="0" smtClean="0">
                <a:latin typeface="Times New Roman" pitchFamily="18" charset="0"/>
                <a:cs typeface="Times New Roman" pitchFamily="18" charset="0"/>
              </a:rPr>
              <a:t>Quay=Right0</a:t>
            </a:r>
            <a:endParaRPr lang="en-US" sz="5000" dirty="0">
              <a:latin typeface="Times New Roman" pitchFamily="18" charset="0"/>
              <a:cs typeface="Times New Roman" pitchFamily="18" charset="0"/>
            </a:endParaRPr>
          </a:p>
        </p:txBody>
      </p:sp>
    </p:spTree>
    <p:extLst>
      <p:ext uri="{BB962C8B-B14F-4D97-AF65-F5344CB8AC3E}">
        <p14:creationId xmlns:p14="http://schemas.microsoft.com/office/powerpoint/2010/main" val="506703967"/>
      </p:ext>
    </p:extLst>
  </p:cSld>
  <p:clrMapOvr>
    <a:masterClrMapping/>
  </p:clrMapOvr>
  <p:transition spd="slow">
    <p:push/>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897" y="0"/>
            <a:ext cx="2962298" cy="5715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7200"/>
          </a:p>
        </p:txBody>
      </p:sp>
      <p:sp>
        <p:nvSpPr>
          <p:cNvPr id="26" name="TextBox 25"/>
          <p:cNvSpPr txBox="1"/>
          <p:nvPr/>
        </p:nvSpPr>
        <p:spPr>
          <a:xfrm>
            <a:off x="2946401" y="0"/>
            <a:ext cx="3967753" cy="1477328"/>
          </a:xfrm>
          <a:prstGeom prst="rect">
            <a:avLst/>
          </a:prstGeom>
          <a:solidFill>
            <a:schemeClr val="accent1"/>
          </a:solidFill>
        </p:spPr>
        <p:txBody>
          <a:bodyPr wrap="none" rtlCol="0" anchor="ctr">
            <a:spAutoFit/>
          </a:bodyPr>
          <a:lstStyle/>
          <a:p>
            <a:r>
              <a:rPr lang="en-US" sz="9000" dirty="0" err="1" smtClean="0">
                <a:solidFill>
                  <a:schemeClr val="bg1"/>
                </a:solidFill>
                <a:latin typeface="Times New Roman" pitchFamily="18" charset="0"/>
                <a:cs typeface="Times New Roman" pitchFamily="18" charset="0"/>
              </a:rPr>
              <a:t>Giải</a:t>
            </a:r>
            <a:r>
              <a:rPr lang="en-US" sz="9000" dirty="0" smtClean="0">
                <a:solidFill>
                  <a:schemeClr val="bg1"/>
                </a:solidFill>
                <a:latin typeface="Times New Roman" pitchFamily="18" charset="0"/>
                <a:cs typeface="Times New Roman" pitchFamily="18" charset="0"/>
              </a:rPr>
              <a:t> </a:t>
            </a:r>
            <a:r>
              <a:rPr lang="en-US" sz="9000" dirty="0" err="1" smtClean="0">
                <a:solidFill>
                  <a:schemeClr val="bg1"/>
                </a:solidFill>
                <a:latin typeface="Times New Roman" pitchFamily="18" charset="0"/>
                <a:cs typeface="Times New Roman" pitchFamily="18" charset="0"/>
              </a:rPr>
              <a:t>mờ</a:t>
            </a:r>
            <a:endParaRPr lang="id-ID" sz="9000" dirty="0">
              <a:solidFill>
                <a:schemeClr val="bg1"/>
              </a:solidFill>
              <a:latin typeface="Times New Roman" pitchFamily="18" charset="0"/>
              <a:cs typeface="Times New Roman" pitchFamily="18" charset="0"/>
            </a:endParaRPr>
          </a:p>
        </p:txBody>
      </p:sp>
      <p:sp>
        <p:nvSpPr>
          <p:cNvPr id="35" name="Block Arc 34"/>
          <p:cNvSpPr/>
          <p:nvPr/>
        </p:nvSpPr>
        <p:spPr>
          <a:xfrm rot="16200000">
            <a:off x="20929600" y="10261600"/>
            <a:ext cx="6908800" cy="6908800"/>
          </a:xfrm>
          <a:prstGeom prst="blockArc">
            <a:avLst>
              <a:gd name="adj1" fmla="val 10800000"/>
              <a:gd name="adj2" fmla="val 43104"/>
              <a:gd name="adj3" fmla="val 1486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7200">
              <a:solidFill>
                <a:schemeClr val="tx1"/>
              </a:solidFill>
            </a:endParaRPr>
          </a:p>
        </p:txBody>
      </p:sp>
      <p:grpSp>
        <p:nvGrpSpPr>
          <p:cNvPr id="22" name="Group 21"/>
          <p:cNvGrpSpPr/>
          <p:nvPr/>
        </p:nvGrpSpPr>
        <p:grpSpPr>
          <a:xfrm>
            <a:off x="6769100" y="10979268"/>
            <a:ext cx="5254172" cy="2466106"/>
            <a:chOff x="3643086" y="304799"/>
            <a:chExt cx="2960920" cy="1389742"/>
          </a:xfrm>
          <a:solidFill>
            <a:schemeClr val="accent6"/>
          </a:solidFill>
        </p:grpSpPr>
        <p:grpSp>
          <p:nvGrpSpPr>
            <p:cNvPr id="23" name="Group 22"/>
            <p:cNvGrpSpPr/>
            <p:nvPr/>
          </p:nvGrpSpPr>
          <p:grpSpPr>
            <a:xfrm>
              <a:off x="3643086" y="304799"/>
              <a:ext cx="2960920" cy="740230"/>
              <a:chOff x="3643086" y="304799"/>
              <a:chExt cx="2960920" cy="740230"/>
            </a:xfrm>
            <a:grpFill/>
          </p:grpSpPr>
          <p:sp>
            <p:nvSpPr>
              <p:cNvPr id="31" name="Arrow: Chevron 30"/>
              <p:cNvSpPr/>
              <p:nvPr/>
            </p:nvSpPr>
            <p:spPr>
              <a:xfrm rot="16200000">
                <a:off x="3643086" y="304799"/>
                <a:ext cx="740230" cy="740230"/>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7200">
                  <a:solidFill>
                    <a:schemeClr val="tx1"/>
                  </a:solidFill>
                </a:endParaRPr>
              </a:p>
            </p:txBody>
          </p:sp>
          <p:sp>
            <p:nvSpPr>
              <p:cNvPr id="32" name="Arrow: Chevron 31"/>
              <p:cNvSpPr/>
              <p:nvPr/>
            </p:nvSpPr>
            <p:spPr>
              <a:xfrm rot="16200000">
                <a:off x="4383316" y="304799"/>
                <a:ext cx="740230" cy="740230"/>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7200">
                  <a:solidFill>
                    <a:schemeClr val="tx1"/>
                  </a:solidFill>
                </a:endParaRPr>
              </a:p>
            </p:txBody>
          </p:sp>
          <p:sp>
            <p:nvSpPr>
              <p:cNvPr id="33" name="Arrow: Chevron 32"/>
              <p:cNvSpPr/>
              <p:nvPr/>
            </p:nvSpPr>
            <p:spPr>
              <a:xfrm rot="16200000">
                <a:off x="5123546" y="304799"/>
                <a:ext cx="740230" cy="740230"/>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7200">
                  <a:solidFill>
                    <a:schemeClr val="tx1"/>
                  </a:solidFill>
                </a:endParaRPr>
              </a:p>
            </p:txBody>
          </p:sp>
          <p:sp>
            <p:nvSpPr>
              <p:cNvPr id="34" name="Arrow: Chevron 33"/>
              <p:cNvSpPr/>
              <p:nvPr/>
            </p:nvSpPr>
            <p:spPr>
              <a:xfrm rot="16200000">
                <a:off x="5863776" y="304799"/>
                <a:ext cx="740230" cy="740230"/>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7200">
                  <a:solidFill>
                    <a:schemeClr val="tx1"/>
                  </a:solidFill>
                </a:endParaRPr>
              </a:p>
            </p:txBody>
          </p:sp>
        </p:grpSp>
        <p:grpSp>
          <p:nvGrpSpPr>
            <p:cNvPr id="24" name="Group 23"/>
            <p:cNvGrpSpPr/>
            <p:nvPr/>
          </p:nvGrpSpPr>
          <p:grpSpPr>
            <a:xfrm>
              <a:off x="3643086" y="954311"/>
              <a:ext cx="2220690" cy="740230"/>
              <a:chOff x="3643086" y="304799"/>
              <a:chExt cx="2220690" cy="740230"/>
            </a:xfrm>
            <a:grpFill/>
          </p:grpSpPr>
          <p:sp>
            <p:nvSpPr>
              <p:cNvPr id="27" name="Arrow: Chevron 26"/>
              <p:cNvSpPr/>
              <p:nvPr/>
            </p:nvSpPr>
            <p:spPr>
              <a:xfrm rot="16200000">
                <a:off x="3643086" y="304799"/>
                <a:ext cx="740230" cy="740230"/>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7200">
                  <a:solidFill>
                    <a:schemeClr val="tx1"/>
                  </a:solidFill>
                </a:endParaRPr>
              </a:p>
            </p:txBody>
          </p:sp>
          <p:sp>
            <p:nvSpPr>
              <p:cNvPr id="28" name="Arrow: Chevron 27"/>
              <p:cNvSpPr/>
              <p:nvPr/>
            </p:nvSpPr>
            <p:spPr>
              <a:xfrm rot="16200000">
                <a:off x="4383316" y="304799"/>
                <a:ext cx="740230" cy="740230"/>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7200">
                  <a:solidFill>
                    <a:schemeClr val="tx1"/>
                  </a:solidFill>
                </a:endParaRPr>
              </a:p>
            </p:txBody>
          </p:sp>
          <p:sp>
            <p:nvSpPr>
              <p:cNvPr id="29" name="Arrow: Chevron 28"/>
              <p:cNvSpPr/>
              <p:nvPr/>
            </p:nvSpPr>
            <p:spPr>
              <a:xfrm rot="16200000">
                <a:off x="5123546" y="304799"/>
                <a:ext cx="740230" cy="740230"/>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7200">
                  <a:solidFill>
                    <a:schemeClr val="tx1"/>
                  </a:solidFill>
                </a:endParaRPr>
              </a:p>
            </p:txBody>
          </p:sp>
        </p:grpSp>
      </p:grpSp>
      <mc:AlternateContent xmlns:mc="http://schemas.openxmlformats.org/markup-compatibility/2006" xmlns:a14="http://schemas.microsoft.com/office/drawing/2010/main">
        <mc:Choice Requires="a14">
          <p:sp>
            <p:nvSpPr>
              <p:cNvPr id="2" name="Rectangle 1"/>
              <p:cNvSpPr/>
              <p:nvPr/>
            </p:nvSpPr>
            <p:spPr>
              <a:xfrm>
                <a:off x="2946401" y="1678305"/>
                <a:ext cx="5136243" cy="9220473"/>
              </a:xfrm>
              <a:prstGeom prst="rect">
                <a:avLst/>
              </a:prstGeom>
            </p:spPr>
            <p:txBody>
              <a:bodyPr wrap="square">
                <a:spAutoFit/>
              </a:bodyPr>
              <a:lstStyle/>
              <a:p>
                <a:r>
                  <a:rPr lang="en-US" sz="5000" dirty="0" err="1">
                    <a:latin typeface="Times New Roman" pitchFamily="18" charset="0"/>
                    <a:cs typeface="Times New Roman" pitchFamily="18" charset="0"/>
                  </a:rPr>
                  <a:t>Sử</a:t>
                </a:r>
                <a:r>
                  <a:rPr lang="en-US" sz="5000" dirty="0">
                    <a:latin typeface="Times New Roman" pitchFamily="18" charset="0"/>
                    <a:cs typeface="Times New Roman" pitchFamily="18" charset="0"/>
                  </a:rPr>
                  <a:t> </a:t>
                </a:r>
                <a:r>
                  <a:rPr lang="en-US" sz="5000" dirty="0" err="1">
                    <a:latin typeface="Times New Roman" pitchFamily="18" charset="0"/>
                    <a:cs typeface="Times New Roman" pitchFamily="18" charset="0"/>
                  </a:rPr>
                  <a:t>dụng</a:t>
                </a:r>
                <a:r>
                  <a:rPr lang="en-US" sz="5000" dirty="0">
                    <a:latin typeface="Times New Roman" pitchFamily="18" charset="0"/>
                    <a:cs typeface="Times New Roman" pitchFamily="18" charset="0"/>
                  </a:rPr>
                  <a:t> </a:t>
                </a:r>
                <a:r>
                  <a:rPr lang="en-US" sz="5000" dirty="0" err="1">
                    <a:latin typeface="Times New Roman" pitchFamily="18" charset="0"/>
                    <a:cs typeface="Times New Roman" pitchFamily="18" charset="0"/>
                  </a:rPr>
                  <a:t>phương</a:t>
                </a:r>
                <a:r>
                  <a:rPr lang="en-US" sz="5000" dirty="0">
                    <a:latin typeface="Times New Roman" pitchFamily="18" charset="0"/>
                    <a:cs typeface="Times New Roman" pitchFamily="18" charset="0"/>
                  </a:rPr>
                  <a:t> </a:t>
                </a:r>
                <a:r>
                  <a:rPr lang="en-US" sz="5000" dirty="0" err="1">
                    <a:latin typeface="Times New Roman" pitchFamily="18" charset="0"/>
                    <a:cs typeface="Times New Roman" pitchFamily="18" charset="0"/>
                  </a:rPr>
                  <a:t>pháp</a:t>
                </a:r>
                <a:r>
                  <a:rPr lang="en-US" sz="5000" dirty="0">
                    <a:latin typeface="Times New Roman" pitchFamily="18" charset="0"/>
                    <a:cs typeface="Times New Roman" pitchFamily="18" charset="0"/>
                  </a:rPr>
                  <a:t> </a:t>
                </a:r>
                <a:r>
                  <a:rPr lang="en-US" sz="5000" dirty="0" err="1">
                    <a:latin typeface="Times New Roman" pitchFamily="18" charset="0"/>
                    <a:cs typeface="Times New Roman" pitchFamily="18" charset="0"/>
                  </a:rPr>
                  <a:t>trọng</a:t>
                </a:r>
                <a:r>
                  <a:rPr lang="en-US" sz="5000" dirty="0">
                    <a:latin typeface="Times New Roman" pitchFamily="18" charset="0"/>
                    <a:cs typeface="Times New Roman" pitchFamily="18" charset="0"/>
                  </a:rPr>
                  <a:t> </a:t>
                </a:r>
                <a:r>
                  <a:rPr lang="en-US" sz="5000" dirty="0" err="1">
                    <a:latin typeface="Times New Roman" pitchFamily="18" charset="0"/>
                    <a:cs typeface="Times New Roman" pitchFamily="18" charset="0"/>
                  </a:rPr>
                  <a:t>tâm</a:t>
                </a:r>
                <a:r>
                  <a:rPr lang="en-US" sz="5000" dirty="0">
                    <a:latin typeface="Times New Roman" pitchFamily="18" charset="0"/>
                    <a:cs typeface="Times New Roman" pitchFamily="18" charset="0"/>
                  </a:rPr>
                  <a:t> </a:t>
                </a:r>
                <a:r>
                  <a:rPr lang="en-US" sz="5000" dirty="0" err="1">
                    <a:latin typeface="Times New Roman" pitchFamily="18" charset="0"/>
                    <a:cs typeface="Times New Roman" pitchFamily="18" charset="0"/>
                  </a:rPr>
                  <a:t>để</a:t>
                </a:r>
                <a:r>
                  <a:rPr lang="en-US" sz="5000" dirty="0">
                    <a:latin typeface="Times New Roman" pitchFamily="18" charset="0"/>
                    <a:cs typeface="Times New Roman" pitchFamily="18" charset="0"/>
                  </a:rPr>
                  <a:t> </a:t>
                </a:r>
                <a:r>
                  <a:rPr lang="en-US" sz="5000" dirty="0" err="1">
                    <a:latin typeface="Times New Roman" pitchFamily="18" charset="0"/>
                    <a:cs typeface="Times New Roman" pitchFamily="18" charset="0"/>
                  </a:rPr>
                  <a:t>xác</a:t>
                </a:r>
                <a:r>
                  <a:rPr lang="en-US" sz="5000" dirty="0">
                    <a:latin typeface="Times New Roman" pitchFamily="18" charset="0"/>
                    <a:cs typeface="Times New Roman" pitchFamily="18" charset="0"/>
                  </a:rPr>
                  <a:t> </a:t>
                </a:r>
                <a:r>
                  <a:rPr lang="en-US" sz="5000" dirty="0" err="1">
                    <a:latin typeface="Times New Roman" pitchFamily="18" charset="0"/>
                    <a:cs typeface="Times New Roman" pitchFamily="18" charset="0"/>
                  </a:rPr>
                  <a:t>định</a:t>
                </a:r>
                <a:r>
                  <a:rPr lang="en-US" sz="5000" dirty="0">
                    <a:latin typeface="Times New Roman" pitchFamily="18" charset="0"/>
                    <a:cs typeface="Times New Roman" pitchFamily="18" charset="0"/>
                  </a:rPr>
                  <a:t> </a:t>
                </a:r>
                <a:r>
                  <a:rPr lang="en-US" sz="5000" dirty="0" err="1">
                    <a:latin typeface="Times New Roman" pitchFamily="18" charset="0"/>
                    <a:cs typeface="Times New Roman" pitchFamily="18" charset="0"/>
                  </a:rPr>
                  <a:t>đầu</a:t>
                </a:r>
                <a:r>
                  <a:rPr lang="en-US" sz="5000" dirty="0">
                    <a:latin typeface="Times New Roman" pitchFamily="18" charset="0"/>
                    <a:cs typeface="Times New Roman" pitchFamily="18" charset="0"/>
                  </a:rPr>
                  <a:t> </a:t>
                </a:r>
                <a:r>
                  <a:rPr lang="en-US" sz="5000" dirty="0" err="1">
                    <a:latin typeface="Times New Roman" pitchFamily="18" charset="0"/>
                    <a:cs typeface="Times New Roman" pitchFamily="18" charset="0"/>
                  </a:rPr>
                  <a:t>ra</a:t>
                </a:r>
                <a:r>
                  <a:rPr lang="en-US" sz="5000" dirty="0">
                    <a:latin typeface="Times New Roman" pitchFamily="18" charset="0"/>
                    <a:cs typeface="Times New Roman" pitchFamily="18" charset="0"/>
                  </a:rPr>
                  <a:t> </a:t>
                </a:r>
                <a:r>
                  <a:rPr lang="en-US" sz="5000" dirty="0" err="1">
                    <a:latin typeface="Times New Roman" pitchFamily="18" charset="0"/>
                    <a:cs typeface="Times New Roman" pitchFamily="18" charset="0"/>
                  </a:rPr>
                  <a:t>của</a:t>
                </a:r>
                <a:r>
                  <a:rPr lang="en-US" sz="5000" dirty="0">
                    <a:latin typeface="Times New Roman" pitchFamily="18" charset="0"/>
                    <a:cs typeface="Times New Roman" pitchFamily="18" charset="0"/>
                  </a:rPr>
                  <a:t> </a:t>
                </a:r>
                <a:r>
                  <a:rPr lang="en-US" sz="5000" dirty="0" err="1">
                    <a:latin typeface="Times New Roman" pitchFamily="18" charset="0"/>
                    <a:cs typeface="Times New Roman" pitchFamily="18" charset="0"/>
                  </a:rPr>
                  <a:t>vận</a:t>
                </a:r>
                <a:r>
                  <a:rPr lang="en-US" sz="5000" dirty="0">
                    <a:latin typeface="Times New Roman" pitchFamily="18" charset="0"/>
                    <a:cs typeface="Times New Roman" pitchFamily="18" charset="0"/>
                  </a:rPr>
                  <a:t> </a:t>
                </a:r>
                <a:r>
                  <a:rPr lang="en-US" sz="5000" dirty="0" err="1">
                    <a:latin typeface="Times New Roman" pitchFamily="18" charset="0"/>
                    <a:cs typeface="Times New Roman" pitchFamily="18" charset="0"/>
                  </a:rPr>
                  <a:t>tốc</a:t>
                </a:r>
                <a:r>
                  <a:rPr lang="en-US" sz="5000" dirty="0">
                    <a:latin typeface="Times New Roman" pitchFamily="18" charset="0"/>
                    <a:cs typeface="Times New Roman" pitchFamily="18" charset="0"/>
                  </a:rPr>
                  <a:t> </a:t>
                </a:r>
                <a:r>
                  <a:rPr lang="en-US" sz="5000" dirty="0" err="1">
                    <a:latin typeface="Times New Roman" pitchFamily="18" charset="0"/>
                    <a:cs typeface="Times New Roman" pitchFamily="18" charset="0"/>
                  </a:rPr>
                  <a:t>và</a:t>
                </a:r>
                <a:r>
                  <a:rPr lang="en-US" sz="5000" dirty="0">
                    <a:latin typeface="Times New Roman" pitchFamily="18" charset="0"/>
                    <a:cs typeface="Times New Roman" pitchFamily="18" charset="0"/>
                  </a:rPr>
                  <a:t> </a:t>
                </a:r>
                <a:r>
                  <a:rPr lang="en-US" sz="5000" dirty="0" err="1">
                    <a:latin typeface="Times New Roman" pitchFamily="18" charset="0"/>
                    <a:cs typeface="Times New Roman" pitchFamily="18" charset="0"/>
                  </a:rPr>
                  <a:t>góc</a:t>
                </a:r>
                <a:r>
                  <a:rPr lang="en-US" sz="5000" dirty="0">
                    <a:latin typeface="Times New Roman" pitchFamily="18" charset="0"/>
                    <a:cs typeface="Times New Roman" pitchFamily="18" charset="0"/>
                  </a:rPr>
                  <a:t> quay</a:t>
                </a:r>
              </a:p>
              <a:p>
                <a:r>
                  <a:rPr lang="en-US" sz="5000" dirty="0">
                    <a:latin typeface="Times New Roman" pitchFamily="18" charset="0"/>
                    <a:cs typeface="Times New Roman" pitchFamily="18" charset="0"/>
                  </a:rPr>
                  <a:t>	</a:t>
                </a:r>
                <a14:m>
                  <m:oMath xmlns:m="http://schemas.openxmlformats.org/officeDocument/2006/math">
                    <m:r>
                      <a:rPr lang="en-US" sz="5000" i="1">
                        <a:latin typeface="Cambria Math"/>
                      </a:rPr>
                      <m:t>𝑣</m:t>
                    </m:r>
                    <m:r>
                      <a:rPr lang="en-US" sz="5000" i="1">
                        <a:latin typeface="Cambria Math"/>
                      </a:rPr>
                      <m:t>=</m:t>
                    </m:r>
                    <m:f>
                      <m:fPr>
                        <m:ctrlPr>
                          <a:rPr lang="en-US" sz="5000" i="1">
                            <a:latin typeface="Cambria Math"/>
                          </a:rPr>
                        </m:ctrlPr>
                      </m:fPr>
                      <m:num>
                        <m:sSub>
                          <m:sSubPr>
                            <m:ctrlPr>
                              <a:rPr lang="en-US" sz="5000" i="1">
                                <a:latin typeface="Cambria Math"/>
                              </a:rPr>
                            </m:ctrlPr>
                          </m:sSubPr>
                          <m:e>
                            <m:r>
                              <a:rPr lang="en-US" sz="5000" i="1">
                                <a:latin typeface="Cambria Math"/>
                              </a:rPr>
                              <m:t>𝜇</m:t>
                            </m:r>
                          </m:e>
                          <m:sub>
                            <m:r>
                              <a:rPr lang="en-US" sz="5000" i="1">
                                <a:latin typeface="Cambria Math"/>
                              </a:rPr>
                              <m:t>𝑓𝑎𝑠𝑡</m:t>
                            </m:r>
                          </m:sub>
                        </m:sSub>
                        <m:r>
                          <a:rPr lang="en-US" sz="5000" i="1">
                            <a:latin typeface="Cambria Math"/>
                          </a:rPr>
                          <m:t>∗</m:t>
                        </m:r>
                        <m:r>
                          <a:rPr lang="en-US" sz="5000" i="1">
                            <a:latin typeface="Cambria Math"/>
                          </a:rPr>
                          <m:t>𝑐</m:t>
                        </m:r>
                        <m:r>
                          <a:rPr lang="en-US" sz="5000" i="1">
                            <a:latin typeface="Cambria Math"/>
                          </a:rPr>
                          <m:t>+</m:t>
                        </m:r>
                        <m:sSub>
                          <m:sSubPr>
                            <m:ctrlPr>
                              <a:rPr lang="en-US" sz="5000" i="1">
                                <a:latin typeface="Cambria Math"/>
                              </a:rPr>
                            </m:ctrlPr>
                          </m:sSubPr>
                          <m:e>
                            <m:r>
                              <a:rPr lang="en-US" sz="5000" i="1">
                                <a:latin typeface="Cambria Math"/>
                              </a:rPr>
                              <m:t>𝜇</m:t>
                            </m:r>
                          </m:e>
                          <m:sub>
                            <m:r>
                              <a:rPr lang="en-US" sz="5000" i="1">
                                <a:latin typeface="Cambria Math"/>
                              </a:rPr>
                              <m:t>𝑠𝑙𝑜𝑤</m:t>
                            </m:r>
                          </m:sub>
                        </m:sSub>
                        <m:r>
                          <a:rPr lang="en-US" sz="5000" i="1">
                            <a:latin typeface="Cambria Math"/>
                          </a:rPr>
                          <m:t>∗</m:t>
                        </m:r>
                        <m:r>
                          <a:rPr lang="en-US" sz="5000" i="1">
                            <a:latin typeface="Cambria Math"/>
                          </a:rPr>
                          <m:t>𝑎</m:t>
                        </m:r>
                        <m:r>
                          <a:rPr lang="en-US" sz="5000" i="1">
                            <a:latin typeface="Cambria Math"/>
                          </a:rPr>
                          <m:t>+ </m:t>
                        </m:r>
                        <m:sSub>
                          <m:sSubPr>
                            <m:ctrlPr>
                              <a:rPr lang="en-US" sz="5000" i="1">
                                <a:latin typeface="Cambria Math"/>
                              </a:rPr>
                            </m:ctrlPr>
                          </m:sSubPr>
                          <m:e>
                            <m:r>
                              <a:rPr lang="en-US" sz="5000" i="1">
                                <a:latin typeface="Cambria Math"/>
                              </a:rPr>
                              <m:t>𝜇</m:t>
                            </m:r>
                          </m:e>
                          <m:sub>
                            <m:r>
                              <a:rPr lang="en-US" sz="5000" i="1">
                                <a:latin typeface="Cambria Math"/>
                              </a:rPr>
                              <m:t>𝑎𝑣𝑔</m:t>
                            </m:r>
                          </m:sub>
                        </m:sSub>
                        <m:r>
                          <a:rPr lang="en-US" sz="5000" i="1">
                            <a:latin typeface="Cambria Math"/>
                          </a:rPr>
                          <m:t>∗</m:t>
                        </m:r>
                        <m:r>
                          <a:rPr lang="en-US" sz="5000" i="1">
                            <a:latin typeface="Cambria Math"/>
                          </a:rPr>
                          <m:t>𝑏</m:t>
                        </m:r>
                      </m:num>
                      <m:den>
                        <m:sSub>
                          <m:sSubPr>
                            <m:ctrlPr>
                              <a:rPr lang="en-US" sz="5000" i="1">
                                <a:latin typeface="Cambria Math"/>
                              </a:rPr>
                            </m:ctrlPr>
                          </m:sSubPr>
                          <m:e>
                            <m:r>
                              <a:rPr lang="en-US" sz="5000" i="1">
                                <a:latin typeface="Cambria Math"/>
                              </a:rPr>
                              <m:t>𝜇</m:t>
                            </m:r>
                          </m:e>
                          <m:sub>
                            <m:r>
                              <a:rPr lang="en-US" sz="5000" i="1">
                                <a:latin typeface="Cambria Math"/>
                              </a:rPr>
                              <m:t>𝑓𝑎𝑠𝑡</m:t>
                            </m:r>
                          </m:sub>
                        </m:sSub>
                        <m:r>
                          <a:rPr lang="en-US" sz="5000" i="1">
                            <a:latin typeface="Cambria Math"/>
                          </a:rPr>
                          <m:t>+</m:t>
                        </m:r>
                        <m:sSub>
                          <m:sSubPr>
                            <m:ctrlPr>
                              <a:rPr lang="en-US" sz="5000" i="1">
                                <a:latin typeface="Cambria Math"/>
                              </a:rPr>
                            </m:ctrlPr>
                          </m:sSubPr>
                          <m:e>
                            <m:r>
                              <a:rPr lang="en-US" sz="5000" i="1">
                                <a:latin typeface="Cambria Math"/>
                              </a:rPr>
                              <m:t>𝜇</m:t>
                            </m:r>
                          </m:e>
                          <m:sub>
                            <m:r>
                              <a:rPr lang="en-US" sz="5000" i="1">
                                <a:latin typeface="Cambria Math"/>
                              </a:rPr>
                              <m:t>𝑎𝑣𝑔</m:t>
                            </m:r>
                          </m:sub>
                        </m:sSub>
                        <m:r>
                          <a:rPr lang="en-US" sz="5000" i="1">
                            <a:latin typeface="Cambria Math"/>
                          </a:rPr>
                          <m:t>+</m:t>
                        </m:r>
                        <m:sSub>
                          <m:sSubPr>
                            <m:ctrlPr>
                              <a:rPr lang="en-US" sz="5000" i="1">
                                <a:latin typeface="Cambria Math"/>
                              </a:rPr>
                            </m:ctrlPr>
                          </m:sSubPr>
                          <m:e>
                            <m:r>
                              <a:rPr lang="en-US" sz="5000" i="1">
                                <a:latin typeface="Cambria Math"/>
                              </a:rPr>
                              <m:t>𝜇</m:t>
                            </m:r>
                          </m:e>
                          <m:sub>
                            <m:r>
                              <a:rPr lang="en-US" sz="5000" i="1">
                                <a:latin typeface="Cambria Math"/>
                              </a:rPr>
                              <m:t>𝑠𝑙𝑜𝑤</m:t>
                            </m:r>
                          </m:sub>
                        </m:sSub>
                      </m:den>
                    </m:f>
                  </m:oMath>
                </a14:m>
                <a:endParaRPr lang="en-US" sz="5000" dirty="0">
                  <a:latin typeface="Times New Roman" pitchFamily="18" charset="0"/>
                  <a:cs typeface="Times New Roman" pitchFamily="18" charset="0"/>
                </a:endParaRPr>
              </a:p>
              <a:p>
                <a:r>
                  <a:rPr lang="en-US" sz="5000" dirty="0">
                    <a:latin typeface="Times New Roman" pitchFamily="18" charset="0"/>
                    <a:cs typeface="Times New Roman" pitchFamily="18" charset="0"/>
                  </a:rPr>
                  <a:t> </a:t>
                </a:r>
              </a:p>
              <a:p>
                <a:r>
                  <a:rPr lang="en-US" sz="5000" dirty="0">
                    <a:latin typeface="Times New Roman" pitchFamily="18" charset="0"/>
                    <a:cs typeface="Times New Roman" pitchFamily="18" charset="0"/>
                  </a:rPr>
                  <a:t>	</a:t>
                </a:r>
                <a14:m>
                  <m:oMath xmlns:m="http://schemas.openxmlformats.org/officeDocument/2006/math">
                    <m:r>
                      <a:rPr lang="en-US" sz="5000" i="1">
                        <a:latin typeface="Cambria Math"/>
                      </a:rPr>
                      <m:t>𝑟</m:t>
                    </m:r>
                    <m:r>
                      <a:rPr lang="en-US" sz="5000" i="1">
                        <a:latin typeface="Cambria Math"/>
                      </a:rPr>
                      <m:t>=</m:t>
                    </m:r>
                    <m:f>
                      <m:fPr>
                        <m:ctrlPr>
                          <a:rPr lang="en-US" sz="5000" i="1">
                            <a:latin typeface="Cambria Math"/>
                          </a:rPr>
                        </m:ctrlPr>
                      </m:fPr>
                      <m:num>
                        <m:sSub>
                          <m:sSubPr>
                            <m:ctrlPr>
                              <a:rPr lang="en-US" sz="5000" i="1">
                                <a:latin typeface="Cambria Math"/>
                              </a:rPr>
                            </m:ctrlPr>
                          </m:sSubPr>
                          <m:e>
                            <m:r>
                              <a:rPr lang="en-US" sz="5000" i="1">
                                <a:latin typeface="Cambria Math"/>
                              </a:rPr>
                              <m:t>𝜇</m:t>
                            </m:r>
                          </m:e>
                          <m:sub>
                            <m:r>
                              <a:rPr lang="en-US" sz="5000" i="1">
                                <a:latin typeface="Cambria Math"/>
                              </a:rPr>
                              <m:t>𝑙𝑒𝑓𝑡</m:t>
                            </m:r>
                          </m:sub>
                        </m:sSub>
                        <m:r>
                          <a:rPr lang="en-US" sz="5000" i="1">
                            <a:latin typeface="Cambria Math"/>
                          </a:rPr>
                          <m:t>∗</m:t>
                        </m:r>
                        <m:r>
                          <a:rPr lang="en-US" sz="5000" i="1">
                            <a:latin typeface="Cambria Math"/>
                          </a:rPr>
                          <m:t>𝑎</m:t>
                        </m:r>
                        <m:r>
                          <a:rPr lang="en-US" sz="5000" i="1">
                            <a:latin typeface="Cambria Math"/>
                          </a:rPr>
                          <m:t>+</m:t>
                        </m:r>
                        <m:sSub>
                          <m:sSubPr>
                            <m:ctrlPr>
                              <a:rPr lang="en-US" sz="5000" i="1">
                                <a:latin typeface="Cambria Math"/>
                              </a:rPr>
                            </m:ctrlPr>
                          </m:sSubPr>
                          <m:e>
                            <m:r>
                              <a:rPr lang="en-US" sz="5000" i="1">
                                <a:latin typeface="Cambria Math"/>
                              </a:rPr>
                              <m:t>𝜇</m:t>
                            </m:r>
                          </m:e>
                          <m:sub>
                            <m:r>
                              <a:rPr lang="en-US" sz="5000" i="1">
                                <a:latin typeface="Cambria Math"/>
                              </a:rPr>
                              <m:t>𝑟𝑖𝑔h𝑡</m:t>
                            </m:r>
                          </m:sub>
                        </m:sSub>
                        <m:r>
                          <a:rPr lang="en-US" sz="5000" i="1">
                            <a:latin typeface="Cambria Math"/>
                          </a:rPr>
                          <m:t>∗</m:t>
                        </m:r>
                        <m:r>
                          <a:rPr lang="en-US" sz="5000" i="1">
                            <a:latin typeface="Cambria Math"/>
                          </a:rPr>
                          <m:t>𝑏</m:t>
                        </m:r>
                        <m:r>
                          <a:rPr lang="en-US" sz="5000" i="1">
                            <a:latin typeface="Cambria Math"/>
                          </a:rPr>
                          <m:t>+ </m:t>
                        </m:r>
                        <m:sSub>
                          <m:sSubPr>
                            <m:ctrlPr>
                              <a:rPr lang="en-US" sz="5000" i="1">
                                <a:latin typeface="Cambria Math"/>
                              </a:rPr>
                            </m:ctrlPr>
                          </m:sSubPr>
                          <m:e>
                            <m:r>
                              <a:rPr lang="en-US" sz="5000" i="1">
                                <a:latin typeface="Cambria Math"/>
                              </a:rPr>
                              <m:t>𝜇</m:t>
                            </m:r>
                          </m:e>
                          <m:sub>
                            <m:r>
                              <a:rPr lang="en-US" sz="5000" i="1">
                                <a:latin typeface="Cambria Math"/>
                              </a:rPr>
                              <m:t>𝑎𝑣𝑔𝑅𝑖𝑔h𝑡</m:t>
                            </m:r>
                          </m:sub>
                        </m:sSub>
                        <m:r>
                          <a:rPr lang="en-US" sz="5000" i="1">
                            <a:latin typeface="Cambria Math"/>
                          </a:rPr>
                          <m:t>∗</m:t>
                        </m:r>
                        <m:r>
                          <a:rPr lang="en-US" sz="5000" i="1">
                            <a:latin typeface="Cambria Math"/>
                          </a:rPr>
                          <m:t>𝑐</m:t>
                        </m:r>
                        <m:r>
                          <a:rPr lang="en-US" sz="5000" i="1">
                            <a:latin typeface="Cambria Math"/>
                          </a:rPr>
                          <m:t>+</m:t>
                        </m:r>
                        <m:sSub>
                          <m:sSubPr>
                            <m:ctrlPr>
                              <a:rPr lang="en-US" sz="5000" i="1">
                                <a:latin typeface="Cambria Math"/>
                              </a:rPr>
                            </m:ctrlPr>
                          </m:sSubPr>
                          <m:e>
                            <m:r>
                              <a:rPr lang="en-US" sz="5000" i="1">
                                <a:latin typeface="Cambria Math"/>
                              </a:rPr>
                              <m:t>𝜇</m:t>
                            </m:r>
                          </m:e>
                          <m:sub>
                            <m:r>
                              <a:rPr lang="en-US" sz="5000" i="1">
                                <a:latin typeface="Cambria Math"/>
                              </a:rPr>
                              <m:t>𝑚𝑖𝑑</m:t>
                            </m:r>
                          </m:sub>
                        </m:sSub>
                        <m:r>
                          <a:rPr lang="en-US" sz="5000" i="1">
                            <a:latin typeface="Cambria Math"/>
                          </a:rPr>
                          <m:t>∗</m:t>
                        </m:r>
                        <m:r>
                          <a:rPr lang="en-US" sz="5000" i="1">
                            <a:latin typeface="Cambria Math"/>
                          </a:rPr>
                          <m:t>𝑑</m:t>
                        </m:r>
                        <m:r>
                          <a:rPr lang="en-US" sz="5000" i="1">
                            <a:latin typeface="Cambria Math"/>
                          </a:rPr>
                          <m:t>+</m:t>
                        </m:r>
                        <m:sSub>
                          <m:sSubPr>
                            <m:ctrlPr>
                              <a:rPr lang="en-US" sz="5000" i="1">
                                <a:latin typeface="Cambria Math"/>
                              </a:rPr>
                            </m:ctrlPr>
                          </m:sSubPr>
                          <m:e>
                            <m:r>
                              <a:rPr lang="en-US" sz="5000" i="1">
                                <a:latin typeface="Cambria Math"/>
                              </a:rPr>
                              <m:t>𝜇</m:t>
                            </m:r>
                          </m:e>
                          <m:sub>
                            <m:r>
                              <a:rPr lang="en-US" sz="5000" i="1">
                                <a:latin typeface="Cambria Math"/>
                              </a:rPr>
                              <m:t>𝑎𝑣𝑔𝐿𝑒𝑓𝑡</m:t>
                            </m:r>
                          </m:sub>
                        </m:sSub>
                        <m:r>
                          <a:rPr lang="en-US" sz="5000" i="1">
                            <a:latin typeface="Cambria Math"/>
                          </a:rPr>
                          <m:t>∗</m:t>
                        </m:r>
                        <m:r>
                          <a:rPr lang="en-US" sz="5000" i="1">
                            <a:latin typeface="Cambria Math"/>
                          </a:rPr>
                          <m:t>𝑐</m:t>
                        </m:r>
                      </m:num>
                      <m:den>
                        <m:sSub>
                          <m:sSubPr>
                            <m:ctrlPr>
                              <a:rPr lang="en-US" sz="5000" i="1">
                                <a:latin typeface="Cambria Math"/>
                              </a:rPr>
                            </m:ctrlPr>
                          </m:sSubPr>
                          <m:e>
                            <m:r>
                              <a:rPr lang="en-US" sz="5000" i="1">
                                <a:latin typeface="Cambria Math"/>
                              </a:rPr>
                              <m:t>𝜇</m:t>
                            </m:r>
                          </m:e>
                          <m:sub>
                            <m:r>
                              <a:rPr lang="en-US" sz="5000" i="1">
                                <a:latin typeface="Cambria Math"/>
                              </a:rPr>
                              <m:t>𝑙𝑒𝑓𝑡</m:t>
                            </m:r>
                          </m:sub>
                        </m:sSub>
                        <m:r>
                          <a:rPr lang="en-US" sz="5000" i="1">
                            <a:latin typeface="Cambria Math"/>
                          </a:rPr>
                          <m:t>+</m:t>
                        </m:r>
                        <m:sSub>
                          <m:sSubPr>
                            <m:ctrlPr>
                              <a:rPr lang="en-US" sz="5000" i="1">
                                <a:latin typeface="Cambria Math"/>
                              </a:rPr>
                            </m:ctrlPr>
                          </m:sSubPr>
                          <m:e>
                            <m:r>
                              <a:rPr lang="en-US" sz="5000" i="1">
                                <a:latin typeface="Cambria Math"/>
                              </a:rPr>
                              <m:t>𝜇</m:t>
                            </m:r>
                          </m:e>
                          <m:sub>
                            <m:r>
                              <a:rPr lang="en-US" sz="5000" i="1">
                                <a:latin typeface="Cambria Math"/>
                              </a:rPr>
                              <m:t>𝑟𝑖𝑔h𝑡</m:t>
                            </m:r>
                          </m:sub>
                        </m:sSub>
                        <m:r>
                          <a:rPr lang="en-US" sz="5000" i="1">
                            <a:latin typeface="Cambria Math"/>
                          </a:rPr>
                          <m:t>+</m:t>
                        </m:r>
                        <m:sSub>
                          <m:sSubPr>
                            <m:ctrlPr>
                              <a:rPr lang="en-US" sz="5000" i="1">
                                <a:latin typeface="Cambria Math"/>
                              </a:rPr>
                            </m:ctrlPr>
                          </m:sSubPr>
                          <m:e>
                            <m:r>
                              <a:rPr lang="en-US" sz="5000" i="1">
                                <a:latin typeface="Cambria Math"/>
                              </a:rPr>
                              <m:t>𝜇</m:t>
                            </m:r>
                          </m:e>
                          <m:sub>
                            <m:r>
                              <a:rPr lang="en-US" sz="5000" i="1">
                                <a:latin typeface="Cambria Math"/>
                              </a:rPr>
                              <m:t>𝑎𝑣𝑔𝑅𝑖𝑔h𝑡</m:t>
                            </m:r>
                          </m:sub>
                        </m:sSub>
                        <m:r>
                          <a:rPr lang="en-US" sz="5000" i="1">
                            <a:latin typeface="Cambria Math"/>
                          </a:rPr>
                          <m:t>+</m:t>
                        </m:r>
                        <m:sSub>
                          <m:sSubPr>
                            <m:ctrlPr>
                              <a:rPr lang="en-US" sz="5000" i="1">
                                <a:latin typeface="Cambria Math"/>
                              </a:rPr>
                            </m:ctrlPr>
                          </m:sSubPr>
                          <m:e>
                            <m:r>
                              <a:rPr lang="en-US" sz="5000" i="1">
                                <a:latin typeface="Cambria Math"/>
                              </a:rPr>
                              <m:t>𝜇</m:t>
                            </m:r>
                          </m:e>
                          <m:sub>
                            <m:r>
                              <a:rPr lang="en-US" sz="5000" i="1">
                                <a:latin typeface="Cambria Math"/>
                              </a:rPr>
                              <m:t>𝑎𝑣𝑔𝐿𝑒𝑓𝑡</m:t>
                            </m:r>
                          </m:sub>
                        </m:sSub>
                        <m:r>
                          <a:rPr lang="en-US" sz="5000" i="1">
                            <a:latin typeface="Cambria Math"/>
                          </a:rPr>
                          <m:t>+</m:t>
                        </m:r>
                        <m:sSub>
                          <m:sSubPr>
                            <m:ctrlPr>
                              <a:rPr lang="en-US" sz="5000" i="1">
                                <a:latin typeface="Cambria Math"/>
                              </a:rPr>
                            </m:ctrlPr>
                          </m:sSubPr>
                          <m:e>
                            <m:r>
                              <a:rPr lang="en-US" sz="5000" i="1">
                                <a:latin typeface="Cambria Math"/>
                              </a:rPr>
                              <m:t>𝜇</m:t>
                            </m:r>
                          </m:e>
                          <m:sub>
                            <m:r>
                              <a:rPr lang="en-US" sz="5000" i="1">
                                <a:latin typeface="Cambria Math"/>
                              </a:rPr>
                              <m:t>𝑚𝑖𝑑</m:t>
                            </m:r>
                          </m:sub>
                        </m:sSub>
                      </m:den>
                    </m:f>
                  </m:oMath>
                </a14:m>
                <a:endParaRPr lang="en-US" sz="5000" dirty="0">
                  <a:latin typeface="Times New Roman" pitchFamily="18" charset="0"/>
                  <a:cs typeface="Times New Roman" pitchFamily="18"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2946401" y="1678305"/>
                <a:ext cx="5136243" cy="9220473"/>
              </a:xfrm>
              <a:prstGeom prst="rect">
                <a:avLst/>
              </a:prstGeom>
              <a:blipFill rotWithShape="1">
                <a:blip r:embed="rId2"/>
                <a:stretch>
                  <a:fillRect l="-5575" t="-1586" r="-104626"/>
                </a:stretch>
              </a:blipFill>
            </p:spPr>
            <p:txBody>
              <a:bodyPr/>
              <a:lstStyle/>
              <a:p>
                <a:r>
                  <a:rPr lang="en-US">
                    <a:noFill/>
                  </a:rPr>
                  <a:t> </a:t>
                </a:r>
              </a:p>
            </p:txBody>
          </p:sp>
        </mc:Fallback>
      </mc:AlternateContent>
      <p:pic>
        <p:nvPicPr>
          <p:cNvPr id="18" name="Picture 17"/>
          <p:cNvPicPr/>
          <p:nvPr/>
        </p:nvPicPr>
        <p:blipFill>
          <a:blip r:embed="rId3">
            <a:extLst>
              <a:ext uri="{28A0092B-C50C-407E-A947-70E740481C1C}">
                <a14:useLocalDpi xmlns:a14="http://schemas.microsoft.com/office/drawing/2010/main" val="0"/>
              </a:ext>
            </a:extLst>
          </a:blip>
          <a:stretch>
            <a:fillRect/>
          </a:stretch>
        </p:blipFill>
        <p:spPr>
          <a:xfrm>
            <a:off x="11096368" y="-1"/>
            <a:ext cx="13287632" cy="8501449"/>
          </a:xfrm>
          <a:prstGeom prst="rect">
            <a:avLst/>
          </a:prstGeom>
        </p:spPr>
      </p:pic>
    </p:spTree>
    <p:extLst>
      <p:ext uri="{BB962C8B-B14F-4D97-AF65-F5344CB8AC3E}">
        <p14:creationId xmlns:p14="http://schemas.microsoft.com/office/powerpoint/2010/main" val="1523576106"/>
      </p:ext>
    </p:extLst>
  </p:cSld>
  <p:clrMapOvr>
    <a:masterClrMapping/>
  </p:clrMapOvr>
  <p:transition spd="slow">
    <p:push/>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385203" y="6858000"/>
            <a:ext cx="3554086"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7200"/>
          </a:p>
        </p:txBody>
      </p:sp>
      <p:sp>
        <p:nvSpPr>
          <p:cNvPr id="6" name="TextBox 5"/>
          <p:cNvSpPr txBox="1"/>
          <p:nvPr/>
        </p:nvSpPr>
        <p:spPr>
          <a:xfrm>
            <a:off x="1" y="2671114"/>
            <a:ext cx="18709526" cy="3631763"/>
          </a:xfrm>
          <a:prstGeom prst="rect">
            <a:avLst/>
          </a:prstGeom>
          <a:solidFill>
            <a:schemeClr val="accent4"/>
          </a:solidFill>
        </p:spPr>
        <p:txBody>
          <a:bodyPr wrap="square" rtlCol="0" anchor="ctr">
            <a:spAutoFit/>
          </a:bodyPr>
          <a:lstStyle/>
          <a:p>
            <a:pPr algn="r"/>
            <a:endParaRPr lang="id-ID" sz="23000" dirty="0">
              <a:solidFill>
                <a:schemeClr val="bg1"/>
              </a:solidFill>
              <a:latin typeface="Aqua Grotesque" pitchFamily="2" charset="0"/>
            </a:endParaRPr>
          </a:p>
        </p:txBody>
      </p:sp>
      <p:sp>
        <p:nvSpPr>
          <p:cNvPr id="8" name="Block Arc 7"/>
          <p:cNvSpPr/>
          <p:nvPr/>
        </p:nvSpPr>
        <p:spPr>
          <a:xfrm rot="7200000">
            <a:off x="-453298" y="-1824152"/>
            <a:ext cx="6908800" cy="6908800"/>
          </a:xfrm>
          <a:prstGeom prst="blockArc">
            <a:avLst>
              <a:gd name="adj1" fmla="val 10800000"/>
              <a:gd name="adj2" fmla="val 43104"/>
              <a:gd name="adj3" fmla="val 14865"/>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7200">
              <a:solidFill>
                <a:schemeClr val="tx1"/>
              </a:solidFill>
            </a:endParaRPr>
          </a:p>
        </p:txBody>
      </p:sp>
      <p:sp>
        <p:nvSpPr>
          <p:cNvPr id="9" name="Rectangle 8"/>
          <p:cNvSpPr/>
          <p:nvPr/>
        </p:nvSpPr>
        <p:spPr>
          <a:xfrm>
            <a:off x="18709526" y="11887200"/>
            <a:ext cx="4106892" cy="1016000"/>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7200"/>
          </a:p>
        </p:txBody>
      </p:sp>
      <p:sp>
        <p:nvSpPr>
          <p:cNvPr id="248" name="Block Arc 247"/>
          <p:cNvSpPr/>
          <p:nvPr/>
        </p:nvSpPr>
        <p:spPr>
          <a:xfrm rot="16200000">
            <a:off x="20929600" y="-3454400"/>
            <a:ext cx="6908800" cy="6908800"/>
          </a:xfrm>
          <a:prstGeom prst="blockArc">
            <a:avLst>
              <a:gd name="adj1" fmla="val 10800000"/>
              <a:gd name="adj2" fmla="val 43104"/>
              <a:gd name="adj3" fmla="val 1486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7200">
              <a:solidFill>
                <a:schemeClr val="tx1"/>
              </a:solidFill>
            </a:endParaRPr>
          </a:p>
        </p:txBody>
      </p:sp>
      <p:pic>
        <p:nvPicPr>
          <p:cNvPr id="10" name="Picture 9"/>
          <p:cNvPicPr/>
          <p:nvPr/>
        </p:nvPicPr>
        <p:blipFill>
          <a:blip r:embed="rId2" cstate="print">
            <a:extLst>
              <a:ext uri="{28A0092B-C50C-407E-A947-70E740481C1C}">
                <a14:useLocalDpi xmlns:a14="http://schemas.microsoft.com/office/drawing/2010/main" val="0"/>
              </a:ext>
            </a:extLst>
          </a:blip>
          <a:stretch>
            <a:fillRect/>
          </a:stretch>
        </p:blipFill>
        <p:spPr>
          <a:xfrm>
            <a:off x="5032383" y="456155"/>
            <a:ext cx="14590147" cy="10943034"/>
          </a:xfrm>
          <a:prstGeom prst="rect">
            <a:avLst/>
          </a:prstGeom>
        </p:spPr>
      </p:pic>
      <p:sp>
        <p:nvSpPr>
          <p:cNvPr id="7" name="TextBox 6"/>
          <p:cNvSpPr txBox="1"/>
          <p:nvPr/>
        </p:nvSpPr>
        <p:spPr>
          <a:xfrm>
            <a:off x="4717039" y="11425872"/>
            <a:ext cx="15220833" cy="1477328"/>
          </a:xfrm>
          <a:prstGeom prst="rect">
            <a:avLst/>
          </a:prstGeom>
          <a:solidFill>
            <a:schemeClr val="accent1"/>
          </a:solidFill>
        </p:spPr>
        <p:txBody>
          <a:bodyPr wrap="none" rtlCol="0" anchor="ctr">
            <a:spAutoFit/>
          </a:bodyPr>
          <a:lstStyle/>
          <a:p>
            <a:pPr algn="r"/>
            <a:r>
              <a:rPr lang="en-US" sz="9000" dirty="0" err="1" smtClean="0">
                <a:solidFill>
                  <a:schemeClr val="bg1"/>
                </a:solidFill>
                <a:latin typeface="Times New Roman" pitchFamily="18" charset="0"/>
                <a:cs typeface="Times New Roman" pitchFamily="18" charset="0"/>
              </a:rPr>
              <a:t>Sản</a:t>
            </a:r>
            <a:r>
              <a:rPr lang="en-US" sz="9000" dirty="0" smtClean="0">
                <a:solidFill>
                  <a:schemeClr val="bg1"/>
                </a:solidFill>
                <a:latin typeface="Times New Roman" pitchFamily="18" charset="0"/>
                <a:cs typeface="Times New Roman" pitchFamily="18" charset="0"/>
              </a:rPr>
              <a:t> </a:t>
            </a:r>
            <a:r>
              <a:rPr lang="en-US" sz="9000" dirty="0" err="1" smtClean="0">
                <a:solidFill>
                  <a:schemeClr val="bg1"/>
                </a:solidFill>
                <a:latin typeface="Times New Roman" pitchFamily="18" charset="0"/>
                <a:cs typeface="Times New Roman" pitchFamily="18" charset="0"/>
              </a:rPr>
              <a:t>phẩm</a:t>
            </a:r>
            <a:r>
              <a:rPr lang="en-US" sz="9000" dirty="0" smtClean="0">
                <a:solidFill>
                  <a:schemeClr val="bg1"/>
                </a:solidFill>
                <a:latin typeface="Times New Roman" pitchFamily="18" charset="0"/>
                <a:cs typeface="Times New Roman" pitchFamily="18" charset="0"/>
              </a:rPr>
              <a:t> </a:t>
            </a:r>
            <a:r>
              <a:rPr lang="en-US" sz="9000" dirty="0" err="1" smtClean="0">
                <a:solidFill>
                  <a:schemeClr val="bg1"/>
                </a:solidFill>
                <a:latin typeface="Times New Roman" pitchFamily="18" charset="0"/>
                <a:cs typeface="Times New Roman" pitchFamily="18" charset="0"/>
              </a:rPr>
              <a:t>sau</a:t>
            </a:r>
            <a:r>
              <a:rPr lang="en-US" sz="9000" dirty="0" smtClean="0">
                <a:solidFill>
                  <a:schemeClr val="bg1"/>
                </a:solidFill>
                <a:latin typeface="Times New Roman" pitchFamily="18" charset="0"/>
                <a:cs typeface="Times New Roman" pitchFamily="18" charset="0"/>
              </a:rPr>
              <a:t> </a:t>
            </a:r>
            <a:r>
              <a:rPr lang="en-US" sz="9000" dirty="0" err="1" smtClean="0">
                <a:solidFill>
                  <a:schemeClr val="bg1"/>
                </a:solidFill>
                <a:latin typeface="Times New Roman" pitchFamily="18" charset="0"/>
                <a:cs typeface="Times New Roman" pitchFamily="18" charset="0"/>
              </a:rPr>
              <a:t>khi</a:t>
            </a:r>
            <a:r>
              <a:rPr lang="en-US" sz="9000" dirty="0" smtClean="0">
                <a:solidFill>
                  <a:schemeClr val="bg1"/>
                </a:solidFill>
                <a:latin typeface="Times New Roman" pitchFamily="18" charset="0"/>
                <a:cs typeface="Times New Roman" pitchFamily="18" charset="0"/>
              </a:rPr>
              <a:t> </a:t>
            </a:r>
            <a:r>
              <a:rPr lang="en-US" sz="9000" dirty="0" err="1" smtClean="0">
                <a:solidFill>
                  <a:schemeClr val="bg1"/>
                </a:solidFill>
                <a:latin typeface="Times New Roman" pitchFamily="18" charset="0"/>
                <a:cs typeface="Times New Roman" pitchFamily="18" charset="0"/>
              </a:rPr>
              <a:t>lắp</a:t>
            </a:r>
            <a:r>
              <a:rPr lang="en-US" sz="9000" dirty="0" smtClean="0">
                <a:solidFill>
                  <a:schemeClr val="bg1"/>
                </a:solidFill>
                <a:latin typeface="Times New Roman" pitchFamily="18" charset="0"/>
                <a:cs typeface="Times New Roman" pitchFamily="18" charset="0"/>
              </a:rPr>
              <a:t> </a:t>
            </a:r>
            <a:r>
              <a:rPr lang="en-US" sz="9000" dirty="0" err="1" smtClean="0">
                <a:solidFill>
                  <a:schemeClr val="bg1"/>
                </a:solidFill>
                <a:latin typeface="Times New Roman" pitchFamily="18" charset="0"/>
                <a:cs typeface="Times New Roman" pitchFamily="18" charset="0"/>
              </a:rPr>
              <a:t>ráp</a:t>
            </a:r>
            <a:r>
              <a:rPr lang="en-US" sz="9000" dirty="0" smtClean="0">
                <a:solidFill>
                  <a:schemeClr val="bg1"/>
                </a:solidFill>
                <a:latin typeface="Times New Roman" pitchFamily="18" charset="0"/>
                <a:cs typeface="Times New Roman" pitchFamily="18" charset="0"/>
              </a:rPr>
              <a:t> </a:t>
            </a:r>
            <a:r>
              <a:rPr lang="en-US" sz="9000" dirty="0" err="1" smtClean="0">
                <a:solidFill>
                  <a:schemeClr val="bg1"/>
                </a:solidFill>
                <a:latin typeface="Times New Roman" pitchFamily="18" charset="0"/>
                <a:cs typeface="Times New Roman" pitchFamily="18" charset="0"/>
              </a:rPr>
              <a:t>đầy</a:t>
            </a:r>
            <a:r>
              <a:rPr lang="en-US" sz="9000" dirty="0" smtClean="0">
                <a:solidFill>
                  <a:schemeClr val="bg1"/>
                </a:solidFill>
                <a:latin typeface="Times New Roman" pitchFamily="18" charset="0"/>
                <a:cs typeface="Times New Roman" pitchFamily="18" charset="0"/>
              </a:rPr>
              <a:t> </a:t>
            </a:r>
            <a:r>
              <a:rPr lang="en-US" sz="9000" dirty="0" err="1" smtClean="0">
                <a:solidFill>
                  <a:schemeClr val="bg1"/>
                </a:solidFill>
                <a:latin typeface="Times New Roman" pitchFamily="18" charset="0"/>
                <a:cs typeface="Times New Roman" pitchFamily="18" charset="0"/>
              </a:rPr>
              <a:t>đủ</a:t>
            </a:r>
            <a:endParaRPr lang="id-ID" sz="9000" dirty="0">
              <a:solidFill>
                <a:schemeClr val="bg1"/>
              </a:solidFill>
              <a:latin typeface="Times New Roman" pitchFamily="18" charset="0"/>
              <a:cs typeface="Times New Roman" pitchFamily="18" charset="0"/>
            </a:endParaRPr>
          </a:p>
        </p:txBody>
      </p:sp>
    </p:spTree>
    <p:extLst>
      <p:ext uri="{BB962C8B-B14F-4D97-AF65-F5344CB8AC3E}">
        <p14:creationId xmlns:p14="http://schemas.microsoft.com/office/powerpoint/2010/main" val="288358392"/>
      </p:ext>
    </p:extLst>
  </p:cSld>
  <p:clrMapOvr>
    <a:masterClrMapping/>
  </p:clrMapOvr>
  <p:transition spd="slow">
    <p:push dir="u"/>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8946843" y="128805"/>
            <a:ext cx="4560864" cy="1477328"/>
          </a:xfrm>
          <a:prstGeom prst="rect">
            <a:avLst/>
          </a:prstGeom>
          <a:solidFill>
            <a:schemeClr val="accent1"/>
          </a:solidFill>
        </p:spPr>
        <p:txBody>
          <a:bodyPr wrap="none" rtlCol="0" anchor="ctr">
            <a:spAutoFit/>
          </a:bodyPr>
          <a:lstStyle/>
          <a:p>
            <a:r>
              <a:rPr lang="en-US" sz="9000" dirty="0" err="1" smtClean="0">
                <a:solidFill>
                  <a:schemeClr val="bg1"/>
                </a:solidFill>
                <a:latin typeface="Times New Roman" pitchFamily="18" charset="0"/>
                <a:cs typeface="Times New Roman" pitchFamily="18" charset="0"/>
              </a:rPr>
              <a:t>Kiểm</a:t>
            </a:r>
            <a:r>
              <a:rPr lang="en-US" sz="9000" dirty="0" smtClean="0">
                <a:solidFill>
                  <a:schemeClr val="bg1"/>
                </a:solidFill>
                <a:latin typeface="Times New Roman" pitchFamily="18" charset="0"/>
                <a:cs typeface="Times New Roman" pitchFamily="18" charset="0"/>
              </a:rPr>
              <a:t> </a:t>
            </a:r>
            <a:r>
              <a:rPr lang="en-US" sz="9000" dirty="0" err="1" smtClean="0">
                <a:solidFill>
                  <a:schemeClr val="bg1"/>
                </a:solidFill>
                <a:latin typeface="Times New Roman" pitchFamily="18" charset="0"/>
                <a:cs typeface="Times New Roman" pitchFamily="18" charset="0"/>
              </a:rPr>
              <a:t>thử</a:t>
            </a:r>
            <a:endParaRPr lang="id-ID" sz="9000" dirty="0">
              <a:solidFill>
                <a:schemeClr val="bg1"/>
              </a:solidFill>
              <a:latin typeface="Times New Roman" pitchFamily="18" charset="0"/>
              <a:cs typeface="Times New Roman" pitchFamily="18" charset="0"/>
            </a:endParaRPr>
          </a:p>
        </p:txBody>
      </p:sp>
      <p:sp>
        <p:nvSpPr>
          <p:cNvPr id="11" name="TextBox 10"/>
          <p:cNvSpPr txBox="1"/>
          <p:nvPr/>
        </p:nvSpPr>
        <p:spPr>
          <a:xfrm>
            <a:off x="13548486" y="373285"/>
            <a:ext cx="6135013" cy="1015663"/>
          </a:xfrm>
          <a:prstGeom prst="rect">
            <a:avLst/>
          </a:prstGeom>
          <a:solidFill>
            <a:schemeClr val="accent4"/>
          </a:solidFill>
        </p:spPr>
        <p:txBody>
          <a:bodyPr wrap="none" rtlCol="0" anchor="ctr">
            <a:spAutoFit/>
          </a:bodyPr>
          <a:lstStyle/>
          <a:p>
            <a:r>
              <a:rPr lang="en-US" sz="6000" dirty="0" err="1" smtClean="0">
                <a:solidFill>
                  <a:schemeClr val="bg1"/>
                </a:solidFill>
                <a:latin typeface="Times New Roman" pitchFamily="18" charset="0"/>
                <a:cs typeface="Times New Roman" pitchFamily="18" charset="0"/>
              </a:rPr>
              <a:t>Chạy</a:t>
            </a:r>
            <a:r>
              <a:rPr lang="en-US" sz="6000" dirty="0" smtClean="0">
                <a:solidFill>
                  <a:schemeClr val="bg1"/>
                </a:solidFill>
                <a:latin typeface="Times New Roman" pitchFamily="18" charset="0"/>
                <a:cs typeface="Times New Roman" pitchFamily="18" charset="0"/>
              </a:rPr>
              <a:t> </a:t>
            </a:r>
            <a:r>
              <a:rPr lang="en-US" sz="6000" dirty="0" err="1" smtClean="0">
                <a:solidFill>
                  <a:schemeClr val="bg1"/>
                </a:solidFill>
                <a:latin typeface="Times New Roman" pitchFamily="18" charset="0"/>
                <a:cs typeface="Times New Roman" pitchFamily="18" charset="0"/>
              </a:rPr>
              <a:t>thử</a:t>
            </a:r>
            <a:r>
              <a:rPr lang="en-US" sz="6000" dirty="0" smtClean="0">
                <a:solidFill>
                  <a:schemeClr val="bg1"/>
                </a:solidFill>
                <a:latin typeface="Times New Roman" pitchFamily="18" charset="0"/>
                <a:cs typeface="Times New Roman" pitchFamily="18" charset="0"/>
              </a:rPr>
              <a:t> </a:t>
            </a:r>
            <a:r>
              <a:rPr lang="en-US" sz="6000" dirty="0" err="1" smtClean="0">
                <a:solidFill>
                  <a:schemeClr val="bg1"/>
                </a:solidFill>
                <a:latin typeface="Times New Roman" pitchFamily="18" charset="0"/>
                <a:cs typeface="Times New Roman" pitchFamily="18" charset="0"/>
              </a:rPr>
              <a:t>trong</a:t>
            </a:r>
            <a:r>
              <a:rPr lang="en-US" sz="6000" dirty="0" smtClean="0">
                <a:solidFill>
                  <a:schemeClr val="bg1"/>
                </a:solidFill>
                <a:latin typeface="Times New Roman" pitchFamily="18" charset="0"/>
                <a:cs typeface="Times New Roman" pitchFamily="18" charset="0"/>
              </a:rPr>
              <a:t> </a:t>
            </a:r>
            <a:r>
              <a:rPr lang="en-US" sz="6000" dirty="0" err="1" smtClean="0">
                <a:solidFill>
                  <a:schemeClr val="bg1"/>
                </a:solidFill>
                <a:latin typeface="Times New Roman" pitchFamily="18" charset="0"/>
                <a:cs typeface="Times New Roman" pitchFamily="18" charset="0"/>
              </a:rPr>
              <a:t>nhà</a:t>
            </a:r>
            <a:endParaRPr lang="id-ID" sz="6000" dirty="0">
              <a:solidFill>
                <a:schemeClr val="bg1"/>
              </a:solidFill>
              <a:latin typeface="Times New Roman" pitchFamily="18" charset="0"/>
              <a:cs typeface="Times New Roman" pitchFamily="18" charset="0"/>
            </a:endParaRPr>
          </a:p>
        </p:txBody>
      </p:sp>
      <p:sp>
        <p:nvSpPr>
          <p:cNvPr id="13" name="Rectangle 12"/>
          <p:cNvSpPr/>
          <p:nvPr/>
        </p:nvSpPr>
        <p:spPr>
          <a:xfrm>
            <a:off x="1" y="0"/>
            <a:ext cx="1085850" cy="137160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7200"/>
          </a:p>
        </p:txBody>
      </p:sp>
      <p:pic>
        <p:nvPicPr>
          <p:cNvPr id="67" name="Picture 66"/>
          <p:cNvPicPr/>
          <p:nvPr/>
        </p:nvPicPr>
        <p:blipFill>
          <a:blip r:embed="rId2" cstate="print">
            <a:extLst>
              <a:ext uri="{28A0092B-C50C-407E-A947-70E740481C1C}">
                <a14:useLocalDpi xmlns:a14="http://schemas.microsoft.com/office/drawing/2010/main" val="0"/>
              </a:ext>
            </a:extLst>
          </a:blip>
          <a:stretch>
            <a:fillRect/>
          </a:stretch>
        </p:blipFill>
        <p:spPr>
          <a:xfrm rot="5400000">
            <a:off x="-2591872" y="2591869"/>
            <a:ext cx="13716003" cy="8532258"/>
          </a:xfrm>
          <a:prstGeom prst="rect">
            <a:avLst/>
          </a:prstGeom>
        </p:spPr>
      </p:pic>
      <p:grpSp>
        <p:nvGrpSpPr>
          <p:cNvPr id="18" name="Group 17"/>
          <p:cNvGrpSpPr/>
          <p:nvPr/>
        </p:nvGrpSpPr>
        <p:grpSpPr>
          <a:xfrm>
            <a:off x="-4071220" y="11337626"/>
            <a:ext cx="7366944" cy="3900148"/>
            <a:chOff x="1455190" y="3852342"/>
            <a:chExt cx="3683472" cy="1950074"/>
          </a:xfrm>
          <a:solidFill>
            <a:schemeClr val="accent1"/>
          </a:solidFill>
        </p:grpSpPr>
        <p:sp>
          <p:nvSpPr>
            <p:cNvPr id="19" name="Oval 18"/>
            <p:cNvSpPr/>
            <p:nvPr/>
          </p:nvSpPr>
          <p:spPr>
            <a:xfrm>
              <a:off x="1455190" y="3852342"/>
              <a:ext cx="216675" cy="21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7200"/>
            </a:p>
          </p:txBody>
        </p:sp>
        <p:sp>
          <p:nvSpPr>
            <p:cNvPr id="20" name="Oval 19"/>
            <p:cNvSpPr/>
            <p:nvPr/>
          </p:nvSpPr>
          <p:spPr>
            <a:xfrm>
              <a:off x="1888539" y="3852342"/>
              <a:ext cx="216675" cy="21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7200"/>
            </a:p>
          </p:txBody>
        </p:sp>
        <p:sp>
          <p:nvSpPr>
            <p:cNvPr id="21" name="Oval 20"/>
            <p:cNvSpPr/>
            <p:nvPr/>
          </p:nvSpPr>
          <p:spPr>
            <a:xfrm>
              <a:off x="2321889" y="3852342"/>
              <a:ext cx="216675" cy="21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7200"/>
            </a:p>
          </p:txBody>
        </p:sp>
        <p:sp>
          <p:nvSpPr>
            <p:cNvPr id="22" name="Oval 21"/>
            <p:cNvSpPr/>
            <p:nvPr/>
          </p:nvSpPr>
          <p:spPr>
            <a:xfrm>
              <a:off x="2755239" y="3852342"/>
              <a:ext cx="216675" cy="21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7200"/>
            </a:p>
          </p:txBody>
        </p:sp>
        <p:sp>
          <p:nvSpPr>
            <p:cNvPr id="23" name="Oval 22"/>
            <p:cNvSpPr/>
            <p:nvPr/>
          </p:nvSpPr>
          <p:spPr>
            <a:xfrm>
              <a:off x="3188588" y="3852342"/>
              <a:ext cx="216675" cy="21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7200"/>
            </a:p>
          </p:txBody>
        </p:sp>
        <p:sp>
          <p:nvSpPr>
            <p:cNvPr id="24" name="Oval 23"/>
            <p:cNvSpPr/>
            <p:nvPr/>
          </p:nvSpPr>
          <p:spPr>
            <a:xfrm>
              <a:off x="3621938" y="3852342"/>
              <a:ext cx="216675" cy="21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7200"/>
            </a:p>
          </p:txBody>
        </p:sp>
        <p:sp>
          <p:nvSpPr>
            <p:cNvPr id="25" name="Oval 24"/>
            <p:cNvSpPr/>
            <p:nvPr/>
          </p:nvSpPr>
          <p:spPr>
            <a:xfrm>
              <a:off x="4055288" y="3852342"/>
              <a:ext cx="216675" cy="21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7200"/>
            </a:p>
          </p:txBody>
        </p:sp>
        <p:sp>
          <p:nvSpPr>
            <p:cNvPr id="26" name="Oval 25"/>
            <p:cNvSpPr/>
            <p:nvPr/>
          </p:nvSpPr>
          <p:spPr>
            <a:xfrm>
              <a:off x="1455190" y="4285692"/>
              <a:ext cx="216675" cy="21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7200"/>
            </a:p>
          </p:txBody>
        </p:sp>
        <p:sp>
          <p:nvSpPr>
            <p:cNvPr id="27" name="Oval 26"/>
            <p:cNvSpPr/>
            <p:nvPr/>
          </p:nvSpPr>
          <p:spPr>
            <a:xfrm>
              <a:off x="1888539" y="4285692"/>
              <a:ext cx="216675" cy="21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7200"/>
            </a:p>
          </p:txBody>
        </p:sp>
        <p:sp>
          <p:nvSpPr>
            <p:cNvPr id="28" name="Oval 27"/>
            <p:cNvSpPr/>
            <p:nvPr/>
          </p:nvSpPr>
          <p:spPr>
            <a:xfrm>
              <a:off x="2321889" y="4285692"/>
              <a:ext cx="216675" cy="21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7200"/>
            </a:p>
          </p:txBody>
        </p:sp>
        <p:sp>
          <p:nvSpPr>
            <p:cNvPr id="29" name="Oval 28"/>
            <p:cNvSpPr/>
            <p:nvPr/>
          </p:nvSpPr>
          <p:spPr>
            <a:xfrm>
              <a:off x="2755239" y="4285692"/>
              <a:ext cx="216675" cy="21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7200"/>
            </a:p>
          </p:txBody>
        </p:sp>
        <p:sp>
          <p:nvSpPr>
            <p:cNvPr id="30" name="Oval 29"/>
            <p:cNvSpPr/>
            <p:nvPr/>
          </p:nvSpPr>
          <p:spPr>
            <a:xfrm>
              <a:off x="3188588" y="4285692"/>
              <a:ext cx="216675" cy="21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7200"/>
            </a:p>
          </p:txBody>
        </p:sp>
        <p:sp>
          <p:nvSpPr>
            <p:cNvPr id="31" name="Oval 30"/>
            <p:cNvSpPr/>
            <p:nvPr/>
          </p:nvSpPr>
          <p:spPr>
            <a:xfrm>
              <a:off x="3621938" y="4285692"/>
              <a:ext cx="216675" cy="21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7200"/>
            </a:p>
          </p:txBody>
        </p:sp>
        <p:sp>
          <p:nvSpPr>
            <p:cNvPr id="32" name="Oval 31"/>
            <p:cNvSpPr/>
            <p:nvPr/>
          </p:nvSpPr>
          <p:spPr>
            <a:xfrm>
              <a:off x="4055288" y="4285692"/>
              <a:ext cx="216675" cy="21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7200"/>
            </a:p>
          </p:txBody>
        </p:sp>
        <p:sp>
          <p:nvSpPr>
            <p:cNvPr id="33" name="Oval 32"/>
            <p:cNvSpPr/>
            <p:nvPr/>
          </p:nvSpPr>
          <p:spPr>
            <a:xfrm>
              <a:off x="1455190" y="4719041"/>
              <a:ext cx="216675" cy="21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7200"/>
            </a:p>
          </p:txBody>
        </p:sp>
        <p:sp>
          <p:nvSpPr>
            <p:cNvPr id="34" name="Oval 33"/>
            <p:cNvSpPr/>
            <p:nvPr/>
          </p:nvSpPr>
          <p:spPr>
            <a:xfrm>
              <a:off x="1888539" y="4719041"/>
              <a:ext cx="216675" cy="21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7200"/>
            </a:p>
          </p:txBody>
        </p:sp>
        <p:sp>
          <p:nvSpPr>
            <p:cNvPr id="35" name="Oval 34"/>
            <p:cNvSpPr/>
            <p:nvPr/>
          </p:nvSpPr>
          <p:spPr>
            <a:xfrm>
              <a:off x="2321889" y="4719041"/>
              <a:ext cx="216675" cy="21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7200"/>
            </a:p>
          </p:txBody>
        </p:sp>
        <p:sp>
          <p:nvSpPr>
            <p:cNvPr id="36" name="Oval 35"/>
            <p:cNvSpPr/>
            <p:nvPr/>
          </p:nvSpPr>
          <p:spPr>
            <a:xfrm>
              <a:off x="2755239" y="4719041"/>
              <a:ext cx="216675" cy="21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7200"/>
            </a:p>
          </p:txBody>
        </p:sp>
        <p:sp>
          <p:nvSpPr>
            <p:cNvPr id="37" name="Oval 36"/>
            <p:cNvSpPr/>
            <p:nvPr/>
          </p:nvSpPr>
          <p:spPr>
            <a:xfrm>
              <a:off x="3188588" y="4719041"/>
              <a:ext cx="216675" cy="21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7200"/>
            </a:p>
          </p:txBody>
        </p:sp>
        <p:sp>
          <p:nvSpPr>
            <p:cNvPr id="38" name="Oval 37"/>
            <p:cNvSpPr/>
            <p:nvPr/>
          </p:nvSpPr>
          <p:spPr>
            <a:xfrm>
              <a:off x="3621938" y="4719041"/>
              <a:ext cx="216675" cy="21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7200"/>
            </a:p>
          </p:txBody>
        </p:sp>
        <p:sp>
          <p:nvSpPr>
            <p:cNvPr id="39" name="Oval 38"/>
            <p:cNvSpPr/>
            <p:nvPr/>
          </p:nvSpPr>
          <p:spPr>
            <a:xfrm>
              <a:off x="4055288" y="4719041"/>
              <a:ext cx="216675" cy="21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7200"/>
            </a:p>
          </p:txBody>
        </p:sp>
        <p:sp>
          <p:nvSpPr>
            <p:cNvPr id="40" name="Oval 39"/>
            <p:cNvSpPr/>
            <p:nvPr/>
          </p:nvSpPr>
          <p:spPr>
            <a:xfrm>
              <a:off x="1455190" y="5152391"/>
              <a:ext cx="216675" cy="21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7200"/>
            </a:p>
          </p:txBody>
        </p:sp>
        <p:sp>
          <p:nvSpPr>
            <p:cNvPr id="41" name="Oval 40"/>
            <p:cNvSpPr/>
            <p:nvPr/>
          </p:nvSpPr>
          <p:spPr>
            <a:xfrm>
              <a:off x="1888539" y="5152391"/>
              <a:ext cx="216675" cy="21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7200"/>
            </a:p>
          </p:txBody>
        </p:sp>
        <p:sp>
          <p:nvSpPr>
            <p:cNvPr id="42" name="Oval 41"/>
            <p:cNvSpPr/>
            <p:nvPr/>
          </p:nvSpPr>
          <p:spPr>
            <a:xfrm>
              <a:off x="2321889" y="5152391"/>
              <a:ext cx="216675" cy="21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7200"/>
            </a:p>
          </p:txBody>
        </p:sp>
        <p:sp>
          <p:nvSpPr>
            <p:cNvPr id="43" name="Oval 42"/>
            <p:cNvSpPr/>
            <p:nvPr/>
          </p:nvSpPr>
          <p:spPr>
            <a:xfrm>
              <a:off x="2755239" y="5152391"/>
              <a:ext cx="216675" cy="21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7200"/>
            </a:p>
          </p:txBody>
        </p:sp>
        <p:sp>
          <p:nvSpPr>
            <p:cNvPr id="44" name="Oval 43"/>
            <p:cNvSpPr/>
            <p:nvPr/>
          </p:nvSpPr>
          <p:spPr>
            <a:xfrm>
              <a:off x="3188588" y="5152391"/>
              <a:ext cx="216675" cy="21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7200"/>
            </a:p>
          </p:txBody>
        </p:sp>
        <p:sp>
          <p:nvSpPr>
            <p:cNvPr id="45" name="Oval 44"/>
            <p:cNvSpPr/>
            <p:nvPr/>
          </p:nvSpPr>
          <p:spPr>
            <a:xfrm>
              <a:off x="3621938" y="5152391"/>
              <a:ext cx="216675" cy="21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7200"/>
            </a:p>
          </p:txBody>
        </p:sp>
        <p:sp>
          <p:nvSpPr>
            <p:cNvPr id="46" name="Oval 45"/>
            <p:cNvSpPr/>
            <p:nvPr/>
          </p:nvSpPr>
          <p:spPr>
            <a:xfrm>
              <a:off x="4055288" y="5152391"/>
              <a:ext cx="216675" cy="21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7200"/>
            </a:p>
          </p:txBody>
        </p:sp>
        <p:sp>
          <p:nvSpPr>
            <p:cNvPr id="47" name="Oval 46"/>
            <p:cNvSpPr/>
            <p:nvPr/>
          </p:nvSpPr>
          <p:spPr>
            <a:xfrm>
              <a:off x="1455190" y="5585741"/>
              <a:ext cx="216675" cy="21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7200"/>
            </a:p>
          </p:txBody>
        </p:sp>
        <p:sp>
          <p:nvSpPr>
            <p:cNvPr id="48" name="Oval 47"/>
            <p:cNvSpPr/>
            <p:nvPr/>
          </p:nvSpPr>
          <p:spPr>
            <a:xfrm>
              <a:off x="1888539" y="5585741"/>
              <a:ext cx="216675" cy="21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7200"/>
            </a:p>
          </p:txBody>
        </p:sp>
        <p:sp>
          <p:nvSpPr>
            <p:cNvPr id="49" name="Oval 48"/>
            <p:cNvSpPr/>
            <p:nvPr/>
          </p:nvSpPr>
          <p:spPr>
            <a:xfrm>
              <a:off x="2321889" y="5585741"/>
              <a:ext cx="216675" cy="21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7200"/>
            </a:p>
          </p:txBody>
        </p:sp>
        <p:sp>
          <p:nvSpPr>
            <p:cNvPr id="50" name="Oval 49"/>
            <p:cNvSpPr/>
            <p:nvPr/>
          </p:nvSpPr>
          <p:spPr>
            <a:xfrm>
              <a:off x="2755239" y="5585741"/>
              <a:ext cx="216675" cy="21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7200"/>
            </a:p>
          </p:txBody>
        </p:sp>
        <p:sp>
          <p:nvSpPr>
            <p:cNvPr id="51" name="Oval 50"/>
            <p:cNvSpPr/>
            <p:nvPr/>
          </p:nvSpPr>
          <p:spPr>
            <a:xfrm>
              <a:off x="3188588" y="5585741"/>
              <a:ext cx="216675" cy="21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7200"/>
            </a:p>
          </p:txBody>
        </p:sp>
        <p:sp>
          <p:nvSpPr>
            <p:cNvPr id="52" name="Oval 51"/>
            <p:cNvSpPr/>
            <p:nvPr/>
          </p:nvSpPr>
          <p:spPr>
            <a:xfrm>
              <a:off x="3621938" y="5585741"/>
              <a:ext cx="216675" cy="21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7200"/>
            </a:p>
          </p:txBody>
        </p:sp>
        <p:sp>
          <p:nvSpPr>
            <p:cNvPr id="53" name="Oval 52"/>
            <p:cNvSpPr/>
            <p:nvPr/>
          </p:nvSpPr>
          <p:spPr>
            <a:xfrm>
              <a:off x="4055288" y="5585741"/>
              <a:ext cx="216675" cy="21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7200"/>
            </a:p>
          </p:txBody>
        </p:sp>
        <p:sp>
          <p:nvSpPr>
            <p:cNvPr id="54" name="Oval 53"/>
            <p:cNvSpPr/>
            <p:nvPr/>
          </p:nvSpPr>
          <p:spPr>
            <a:xfrm>
              <a:off x="4488638" y="3852342"/>
              <a:ext cx="216675" cy="21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7200"/>
            </a:p>
          </p:txBody>
        </p:sp>
        <p:sp>
          <p:nvSpPr>
            <p:cNvPr id="55" name="Oval 54"/>
            <p:cNvSpPr/>
            <p:nvPr/>
          </p:nvSpPr>
          <p:spPr>
            <a:xfrm>
              <a:off x="4488638" y="4285692"/>
              <a:ext cx="216675" cy="21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7200"/>
            </a:p>
          </p:txBody>
        </p:sp>
        <p:sp>
          <p:nvSpPr>
            <p:cNvPr id="56" name="Oval 55"/>
            <p:cNvSpPr/>
            <p:nvPr/>
          </p:nvSpPr>
          <p:spPr>
            <a:xfrm>
              <a:off x="4488638" y="4719041"/>
              <a:ext cx="216675" cy="21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7200"/>
            </a:p>
          </p:txBody>
        </p:sp>
        <p:sp>
          <p:nvSpPr>
            <p:cNvPr id="57" name="Oval 56"/>
            <p:cNvSpPr/>
            <p:nvPr/>
          </p:nvSpPr>
          <p:spPr>
            <a:xfrm>
              <a:off x="4488638" y="5152391"/>
              <a:ext cx="216675" cy="21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7200"/>
            </a:p>
          </p:txBody>
        </p:sp>
        <p:sp>
          <p:nvSpPr>
            <p:cNvPr id="58" name="Oval 57"/>
            <p:cNvSpPr/>
            <p:nvPr/>
          </p:nvSpPr>
          <p:spPr>
            <a:xfrm>
              <a:off x="4488638" y="5585741"/>
              <a:ext cx="216675" cy="21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7200"/>
            </a:p>
          </p:txBody>
        </p:sp>
        <p:sp>
          <p:nvSpPr>
            <p:cNvPr id="59" name="Oval 58"/>
            <p:cNvSpPr/>
            <p:nvPr/>
          </p:nvSpPr>
          <p:spPr>
            <a:xfrm>
              <a:off x="4921987" y="3852342"/>
              <a:ext cx="216675" cy="21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7200"/>
            </a:p>
          </p:txBody>
        </p:sp>
        <p:sp>
          <p:nvSpPr>
            <p:cNvPr id="60" name="Oval 59"/>
            <p:cNvSpPr/>
            <p:nvPr/>
          </p:nvSpPr>
          <p:spPr>
            <a:xfrm>
              <a:off x="4921987" y="4285692"/>
              <a:ext cx="216675" cy="21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7200"/>
            </a:p>
          </p:txBody>
        </p:sp>
        <p:sp>
          <p:nvSpPr>
            <p:cNvPr id="61" name="Oval 60"/>
            <p:cNvSpPr/>
            <p:nvPr/>
          </p:nvSpPr>
          <p:spPr>
            <a:xfrm>
              <a:off x="4921987" y="4719041"/>
              <a:ext cx="216675" cy="21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7200"/>
            </a:p>
          </p:txBody>
        </p:sp>
        <p:sp>
          <p:nvSpPr>
            <p:cNvPr id="62" name="Oval 61"/>
            <p:cNvSpPr/>
            <p:nvPr/>
          </p:nvSpPr>
          <p:spPr>
            <a:xfrm>
              <a:off x="4921987" y="5152391"/>
              <a:ext cx="216675" cy="21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7200"/>
            </a:p>
          </p:txBody>
        </p:sp>
        <p:sp>
          <p:nvSpPr>
            <p:cNvPr id="63" name="Oval 62"/>
            <p:cNvSpPr/>
            <p:nvPr/>
          </p:nvSpPr>
          <p:spPr>
            <a:xfrm>
              <a:off x="4921987" y="5585741"/>
              <a:ext cx="216675" cy="21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7200"/>
            </a:p>
          </p:txBody>
        </p:sp>
      </p:grpSp>
      <p:sp>
        <p:nvSpPr>
          <p:cNvPr id="2" name="Rectangle 1"/>
          <p:cNvSpPr/>
          <p:nvPr/>
        </p:nvSpPr>
        <p:spPr>
          <a:xfrm>
            <a:off x="8946843" y="1653745"/>
            <a:ext cx="15437157" cy="11633954"/>
          </a:xfrm>
          <a:prstGeom prst="rect">
            <a:avLst/>
          </a:prstGeom>
        </p:spPr>
        <p:txBody>
          <a:bodyPr wrap="square">
            <a:spAutoFit/>
          </a:bodyPr>
          <a:lstStyle/>
          <a:p>
            <a:r>
              <a:rPr lang="en-US" sz="5000" dirty="0" err="1">
                <a:latin typeface="Times New Roman" pitchFamily="18" charset="0"/>
                <a:cs typeface="Times New Roman" pitchFamily="18" charset="0"/>
              </a:rPr>
              <a:t>Mô</a:t>
            </a:r>
            <a:r>
              <a:rPr lang="en-US" sz="5000" dirty="0">
                <a:latin typeface="Times New Roman" pitchFamily="18" charset="0"/>
                <a:cs typeface="Times New Roman" pitchFamily="18" charset="0"/>
              </a:rPr>
              <a:t> </a:t>
            </a:r>
            <a:r>
              <a:rPr lang="en-US" sz="5000" dirty="0" err="1">
                <a:latin typeface="Times New Roman" pitchFamily="18" charset="0"/>
                <a:cs typeface="Times New Roman" pitchFamily="18" charset="0"/>
              </a:rPr>
              <a:t>hình</a:t>
            </a:r>
            <a:r>
              <a:rPr lang="en-US" sz="5000" dirty="0">
                <a:latin typeface="Times New Roman" pitchFamily="18" charset="0"/>
                <a:cs typeface="Times New Roman" pitchFamily="18" charset="0"/>
              </a:rPr>
              <a:t> </a:t>
            </a:r>
            <a:r>
              <a:rPr lang="en-US" sz="5000" dirty="0" err="1">
                <a:latin typeface="Times New Roman" pitchFamily="18" charset="0"/>
                <a:cs typeface="Times New Roman" pitchFamily="18" charset="0"/>
              </a:rPr>
              <a:t>được</a:t>
            </a:r>
            <a:r>
              <a:rPr lang="en-US" sz="5000" dirty="0">
                <a:latin typeface="Times New Roman" pitchFamily="18" charset="0"/>
                <a:cs typeface="Times New Roman" pitchFamily="18" charset="0"/>
              </a:rPr>
              <a:t> </a:t>
            </a:r>
            <a:r>
              <a:rPr lang="en-US" sz="5000" dirty="0" err="1">
                <a:latin typeface="Times New Roman" pitchFamily="18" charset="0"/>
                <a:cs typeface="Times New Roman" pitchFamily="18" charset="0"/>
              </a:rPr>
              <a:t>chạy</a:t>
            </a:r>
            <a:r>
              <a:rPr lang="en-US" sz="5000" dirty="0">
                <a:latin typeface="Times New Roman" pitchFamily="18" charset="0"/>
                <a:cs typeface="Times New Roman" pitchFamily="18" charset="0"/>
              </a:rPr>
              <a:t> </a:t>
            </a:r>
            <a:r>
              <a:rPr lang="en-US" sz="5000" dirty="0" err="1">
                <a:latin typeface="Times New Roman" pitchFamily="18" charset="0"/>
                <a:cs typeface="Times New Roman" pitchFamily="18" charset="0"/>
              </a:rPr>
              <a:t>thử</a:t>
            </a:r>
            <a:r>
              <a:rPr lang="en-US" sz="5000" dirty="0">
                <a:latin typeface="Times New Roman" pitchFamily="18" charset="0"/>
                <a:cs typeface="Times New Roman" pitchFamily="18" charset="0"/>
              </a:rPr>
              <a:t> </a:t>
            </a:r>
            <a:r>
              <a:rPr lang="en-US" sz="5000" dirty="0" err="1">
                <a:latin typeface="Times New Roman" pitchFamily="18" charset="0"/>
                <a:cs typeface="Times New Roman" pitchFamily="18" charset="0"/>
              </a:rPr>
              <a:t>trong</a:t>
            </a:r>
            <a:r>
              <a:rPr lang="en-US" sz="5000" dirty="0">
                <a:latin typeface="Times New Roman" pitchFamily="18" charset="0"/>
                <a:cs typeface="Times New Roman" pitchFamily="18" charset="0"/>
              </a:rPr>
              <a:t> </a:t>
            </a:r>
            <a:r>
              <a:rPr lang="en-US" sz="5000" dirty="0" err="1">
                <a:latin typeface="Times New Roman" pitchFamily="18" charset="0"/>
                <a:cs typeface="Times New Roman" pitchFamily="18" charset="0"/>
              </a:rPr>
              <a:t>nhà</a:t>
            </a:r>
            <a:r>
              <a:rPr lang="en-US" sz="5000" dirty="0">
                <a:latin typeface="Times New Roman" pitchFamily="18" charset="0"/>
                <a:cs typeface="Times New Roman" pitchFamily="18" charset="0"/>
              </a:rPr>
              <a:t> </a:t>
            </a:r>
            <a:r>
              <a:rPr lang="en-US" sz="5000" dirty="0" err="1">
                <a:latin typeface="Times New Roman" pitchFamily="18" charset="0"/>
                <a:cs typeface="Times New Roman" pitchFamily="18" charset="0"/>
              </a:rPr>
              <a:t>nhiều</a:t>
            </a:r>
            <a:r>
              <a:rPr lang="en-US" sz="5000" dirty="0">
                <a:latin typeface="Times New Roman" pitchFamily="18" charset="0"/>
                <a:cs typeface="Times New Roman" pitchFamily="18" charset="0"/>
              </a:rPr>
              <a:t> </a:t>
            </a:r>
            <a:r>
              <a:rPr lang="en-US" sz="5000" dirty="0" err="1">
                <a:latin typeface="Times New Roman" pitchFamily="18" charset="0"/>
                <a:cs typeface="Times New Roman" pitchFamily="18" charset="0"/>
              </a:rPr>
              <a:t>lần</a:t>
            </a:r>
            <a:r>
              <a:rPr lang="en-US" sz="5000" dirty="0">
                <a:latin typeface="Times New Roman" pitchFamily="18" charset="0"/>
                <a:cs typeface="Times New Roman" pitchFamily="18" charset="0"/>
              </a:rPr>
              <a:t>, </a:t>
            </a:r>
            <a:r>
              <a:rPr lang="en-US" sz="5000" dirty="0" err="1">
                <a:latin typeface="Times New Roman" pitchFamily="18" charset="0"/>
                <a:cs typeface="Times New Roman" pitchFamily="18" charset="0"/>
              </a:rPr>
              <a:t>những</a:t>
            </a:r>
            <a:r>
              <a:rPr lang="en-US" sz="5000" dirty="0">
                <a:latin typeface="Times New Roman" pitchFamily="18" charset="0"/>
                <a:cs typeface="Times New Roman" pitchFamily="18" charset="0"/>
              </a:rPr>
              <a:t> </a:t>
            </a:r>
            <a:r>
              <a:rPr lang="en-US" sz="5000" dirty="0" err="1">
                <a:latin typeface="Times New Roman" pitchFamily="18" charset="0"/>
                <a:cs typeface="Times New Roman" pitchFamily="18" charset="0"/>
              </a:rPr>
              <a:t>lần</a:t>
            </a:r>
            <a:r>
              <a:rPr lang="en-US" sz="5000" dirty="0">
                <a:latin typeface="Times New Roman" pitchFamily="18" charset="0"/>
                <a:cs typeface="Times New Roman" pitchFamily="18" charset="0"/>
              </a:rPr>
              <a:t> </a:t>
            </a:r>
            <a:r>
              <a:rPr lang="en-US" sz="5000" dirty="0" err="1">
                <a:latin typeface="Times New Roman" pitchFamily="18" charset="0"/>
                <a:cs typeface="Times New Roman" pitchFamily="18" charset="0"/>
              </a:rPr>
              <a:t>đầu</a:t>
            </a:r>
            <a:r>
              <a:rPr lang="en-US" sz="5000" dirty="0">
                <a:latin typeface="Times New Roman" pitchFamily="18" charset="0"/>
                <a:cs typeface="Times New Roman" pitchFamily="18" charset="0"/>
              </a:rPr>
              <a:t> </a:t>
            </a:r>
            <a:r>
              <a:rPr lang="en-US" sz="5000" dirty="0" err="1">
                <a:latin typeface="Times New Roman" pitchFamily="18" charset="0"/>
                <a:cs typeface="Times New Roman" pitchFamily="18" charset="0"/>
              </a:rPr>
              <a:t>vẫn</a:t>
            </a:r>
            <a:r>
              <a:rPr lang="en-US" sz="5000" dirty="0">
                <a:latin typeface="Times New Roman" pitchFamily="18" charset="0"/>
                <a:cs typeface="Times New Roman" pitchFamily="18" charset="0"/>
              </a:rPr>
              <a:t> </a:t>
            </a:r>
            <a:r>
              <a:rPr lang="en-US" sz="5000" dirty="0" err="1">
                <a:latin typeface="Times New Roman" pitchFamily="18" charset="0"/>
                <a:cs typeface="Times New Roman" pitchFamily="18" charset="0"/>
              </a:rPr>
              <a:t>còn</a:t>
            </a:r>
            <a:r>
              <a:rPr lang="en-US" sz="5000" dirty="0">
                <a:latin typeface="Times New Roman" pitchFamily="18" charset="0"/>
                <a:cs typeface="Times New Roman" pitchFamily="18" charset="0"/>
              </a:rPr>
              <a:t> </a:t>
            </a:r>
            <a:r>
              <a:rPr lang="en-US" sz="5000" dirty="0" err="1">
                <a:latin typeface="Times New Roman" pitchFamily="18" charset="0"/>
                <a:cs typeface="Times New Roman" pitchFamily="18" charset="0"/>
              </a:rPr>
              <a:t>chưa</a:t>
            </a:r>
            <a:r>
              <a:rPr lang="en-US" sz="5000" dirty="0">
                <a:latin typeface="Times New Roman" pitchFamily="18" charset="0"/>
                <a:cs typeface="Times New Roman" pitchFamily="18" charset="0"/>
              </a:rPr>
              <a:t> </a:t>
            </a:r>
            <a:r>
              <a:rPr lang="en-US" sz="5000" dirty="0" err="1">
                <a:latin typeface="Times New Roman" pitchFamily="18" charset="0"/>
                <a:cs typeface="Times New Roman" pitchFamily="18" charset="0"/>
              </a:rPr>
              <a:t>nhạy</a:t>
            </a:r>
            <a:r>
              <a:rPr lang="en-US" sz="5000" dirty="0">
                <a:latin typeface="Times New Roman" pitchFamily="18" charset="0"/>
                <a:cs typeface="Times New Roman" pitchFamily="18" charset="0"/>
              </a:rPr>
              <a:t> </a:t>
            </a:r>
            <a:r>
              <a:rPr lang="en-US" sz="5000" dirty="0" err="1">
                <a:latin typeface="Times New Roman" pitchFamily="18" charset="0"/>
                <a:cs typeface="Times New Roman" pitchFamily="18" charset="0"/>
              </a:rPr>
              <a:t>bén</a:t>
            </a:r>
            <a:r>
              <a:rPr lang="en-US" sz="5000" dirty="0">
                <a:latin typeface="Times New Roman" pitchFamily="18" charset="0"/>
                <a:cs typeface="Times New Roman" pitchFamily="18" charset="0"/>
              </a:rPr>
              <a:t> </a:t>
            </a:r>
            <a:r>
              <a:rPr lang="en-US" sz="5000" dirty="0" err="1">
                <a:latin typeface="Times New Roman" pitchFamily="18" charset="0"/>
                <a:cs typeface="Times New Roman" pitchFamily="18" charset="0"/>
              </a:rPr>
              <a:t>trong</a:t>
            </a:r>
            <a:r>
              <a:rPr lang="en-US" sz="5000" dirty="0">
                <a:latin typeface="Times New Roman" pitchFamily="18" charset="0"/>
                <a:cs typeface="Times New Roman" pitchFamily="18" charset="0"/>
              </a:rPr>
              <a:t> </a:t>
            </a:r>
            <a:r>
              <a:rPr lang="en-US" sz="5000" dirty="0" err="1">
                <a:latin typeface="Times New Roman" pitchFamily="18" charset="0"/>
                <a:cs typeface="Times New Roman" pitchFamily="18" charset="0"/>
              </a:rPr>
              <a:t>quá</a:t>
            </a:r>
            <a:r>
              <a:rPr lang="en-US" sz="5000" dirty="0">
                <a:latin typeface="Times New Roman" pitchFamily="18" charset="0"/>
                <a:cs typeface="Times New Roman" pitchFamily="18" charset="0"/>
              </a:rPr>
              <a:t> </a:t>
            </a:r>
            <a:r>
              <a:rPr lang="en-US" sz="5000" dirty="0" err="1">
                <a:latin typeface="Times New Roman" pitchFamily="18" charset="0"/>
                <a:cs typeface="Times New Roman" pitchFamily="18" charset="0"/>
              </a:rPr>
              <a:t>trình</a:t>
            </a:r>
            <a:r>
              <a:rPr lang="en-US" sz="5000" dirty="0">
                <a:latin typeface="Times New Roman" pitchFamily="18" charset="0"/>
                <a:cs typeface="Times New Roman" pitchFamily="18" charset="0"/>
              </a:rPr>
              <a:t> </a:t>
            </a:r>
            <a:r>
              <a:rPr lang="en-US" sz="5000" dirty="0" err="1">
                <a:latin typeface="Times New Roman" pitchFamily="18" charset="0"/>
                <a:cs typeface="Times New Roman" pitchFamily="18" charset="0"/>
              </a:rPr>
              <a:t>cảm</a:t>
            </a:r>
            <a:r>
              <a:rPr lang="en-US" sz="5000" dirty="0">
                <a:latin typeface="Times New Roman" pitchFamily="18" charset="0"/>
                <a:cs typeface="Times New Roman" pitchFamily="18" charset="0"/>
              </a:rPr>
              <a:t> </a:t>
            </a:r>
            <a:r>
              <a:rPr lang="en-US" sz="5000" dirty="0" err="1">
                <a:latin typeface="Times New Roman" pitchFamily="18" charset="0"/>
                <a:cs typeface="Times New Roman" pitchFamily="18" charset="0"/>
              </a:rPr>
              <a:t>biển</a:t>
            </a:r>
            <a:r>
              <a:rPr lang="en-US" sz="5000" dirty="0">
                <a:latin typeface="Times New Roman" pitchFamily="18" charset="0"/>
                <a:cs typeface="Times New Roman" pitchFamily="18" charset="0"/>
              </a:rPr>
              <a:t> </a:t>
            </a:r>
            <a:r>
              <a:rPr lang="en-US" sz="5000" dirty="0" err="1">
                <a:latin typeface="Times New Roman" pitchFamily="18" charset="0"/>
                <a:cs typeface="Times New Roman" pitchFamily="18" charset="0"/>
              </a:rPr>
              <a:t>khoảng</a:t>
            </a:r>
            <a:r>
              <a:rPr lang="en-US" sz="5000" dirty="0">
                <a:latin typeface="Times New Roman" pitchFamily="18" charset="0"/>
                <a:cs typeface="Times New Roman" pitchFamily="18" charset="0"/>
              </a:rPr>
              <a:t> </a:t>
            </a:r>
            <a:r>
              <a:rPr lang="en-US" sz="5000" dirty="0" err="1">
                <a:latin typeface="Times New Roman" pitchFamily="18" charset="0"/>
                <a:cs typeface="Times New Roman" pitchFamily="18" charset="0"/>
              </a:rPr>
              <a:t>cách</a:t>
            </a:r>
            <a:r>
              <a:rPr lang="en-US" sz="5000" dirty="0">
                <a:latin typeface="Times New Roman" pitchFamily="18" charset="0"/>
                <a:cs typeface="Times New Roman" pitchFamily="18" charset="0"/>
              </a:rPr>
              <a:t> </a:t>
            </a:r>
            <a:r>
              <a:rPr lang="en-US" sz="5000" dirty="0" err="1">
                <a:latin typeface="Times New Roman" pitchFamily="18" charset="0"/>
                <a:cs typeface="Times New Roman" pitchFamily="18" charset="0"/>
              </a:rPr>
              <a:t>và</a:t>
            </a:r>
            <a:r>
              <a:rPr lang="en-US" sz="5000" dirty="0">
                <a:latin typeface="Times New Roman" pitchFamily="18" charset="0"/>
                <a:cs typeface="Times New Roman" pitchFamily="18" charset="0"/>
              </a:rPr>
              <a:t> </a:t>
            </a:r>
            <a:r>
              <a:rPr lang="en-US" sz="5000" dirty="0" err="1">
                <a:latin typeface="Times New Roman" pitchFamily="18" charset="0"/>
                <a:cs typeface="Times New Roman" pitchFamily="18" charset="0"/>
              </a:rPr>
              <a:t>góc</a:t>
            </a:r>
            <a:r>
              <a:rPr lang="en-US" sz="5000" dirty="0">
                <a:latin typeface="Times New Roman" pitchFamily="18" charset="0"/>
                <a:cs typeface="Times New Roman" pitchFamily="18" charset="0"/>
              </a:rPr>
              <a:t> quay </a:t>
            </a:r>
            <a:r>
              <a:rPr lang="en-US" sz="5000" dirty="0" err="1">
                <a:latin typeface="Times New Roman" pitchFamily="18" charset="0"/>
                <a:cs typeface="Times New Roman" pitchFamily="18" charset="0"/>
              </a:rPr>
              <a:t>nhỏ</a:t>
            </a:r>
            <a:r>
              <a:rPr lang="en-US" sz="5000" dirty="0">
                <a:latin typeface="Times New Roman" pitchFamily="18" charset="0"/>
                <a:cs typeface="Times New Roman" pitchFamily="18" charset="0"/>
              </a:rPr>
              <a:t> </a:t>
            </a:r>
            <a:r>
              <a:rPr lang="en-US" sz="5000" dirty="0" err="1">
                <a:latin typeface="Times New Roman" pitchFamily="18" charset="0"/>
                <a:cs typeface="Times New Roman" pitchFamily="18" charset="0"/>
              </a:rPr>
              <a:t>nhất</a:t>
            </a:r>
            <a:r>
              <a:rPr lang="en-US" sz="5000" dirty="0">
                <a:latin typeface="Times New Roman" pitchFamily="18" charset="0"/>
                <a:cs typeface="Times New Roman" pitchFamily="18" charset="0"/>
              </a:rPr>
              <a:t> </a:t>
            </a:r>
            <a:r>
              <a:rPr lang="en-US" sz="5000" dirty="0" err="1">
                <a:latin typeface="Times New Roman" pitchFamily="18" charset="0"/>
                <a:cs typeface="Times New Roman" pitchFamily="18" charset="0"/>
              </a:rPr>
              <a:t>của</a:t>
            </a:r>
            <a:r>
              <a:rPr lang="en-US" sz="5000" dirty="0">
                <a:latin typeface="Times New Roman" pitchFamily="18" charset="0"/>
                <a:cs typeface="Times New Roman" pitchFamily="18" charset="0"/>
              </a:rPr>
              <a:t> </a:t>
            </a:r>
            <a:r>
              <a:rPr lang="en-US" sz="5000" dirty="0" err="1">
                <a:latin typeface="Times New Roman" pitchFamily="18" charset="0"/>
                <a:cs typeface="Times New Roman" pitchFamily="18" charset="0"/>
              </a:rPr>
              <a:t>xe</a:t>
            </a:r>
            <a:r>
              <a:rPr lang="en-US" sz="5000" dirty="0">
                <a:latin typeface="Times New Roman" pitchFamily="18" charset="0"/>
                <a:cs typeface="Times New Roman" pitchFamily="18" charset="0"/>
              </a:rPr>
              <a:t> </a:t>
            </a:r>
            <a:r>
              <a:rPr lang="en-US" sz="5000" dirty="0" err="1">
                <a:latin typeface="Times New Roman" pitchFamily="18" charset="0"/>
                <a:cs typeface="Times New Roman" pitchFamily="18" charset="0"/>
              </a:rPr>
              <a:t>dẫn</a:t>
            </a:r>
            <a:r>
              <a:rPr lang="en-US" sz="5000" dirty="0">
                <a:latin typeface="Times New Roman" pitchFamily="18" charset="0"/>
                <a:cs typeface="Times New Roman" pitchFamily="18" charset="0"/>
              </a:rPr>
              <a:t> </a:t>
            </a:r>
            <a:r>
              <a:rPr lang="en-US" sz="5000" dirty="0" err="1">
                <a:latin typeface="Times New Roman" pitchFamily="18" charset="0"/>
                <a:cs typeface="Times New Roman" pitchFamily="18" charset="0"/>
              </a:rPr>
              <a:t>đến</a:t>
            </a:r>
            <a:r>
              <a:rPr lang="en-US" sz="5000" dirty="0">
                <a:latin typeface="Times New Roman" pitchFamily="18" charset="0"/>
                <a:cs typeface="Times New Roman" pitchFamily="18" charset="0"/>
              </a:rPr>
              <a:t> </a:t>
            </a:r>
            <a:r>
              <a:rPr lang="en-US" sz="5000" dirty="0" err="1">
                <a:latin typeface="Times New Roman" pitchFamily="18" charset="0"/>
                <a:cs typeface="Times New Roman" pitchFamily="18" charset="0"/>
              </a:rPr>
              <a:t>mô</a:t>
            </a:r>
            <a:r>
              <a:rPr lang="en-US" sz="5000" dirty="0">
                <a:latin typeface="Times New Roman" pitchFamily="18" charset="0"/>
                <a:cs typeface="Times New Roman" pitchFamily="18" charset="0"/>
              </a:rPr>
              <a:t> </a:t>
            </a:r>
            <a:r>
              <a:rPr lang="en-US" sz="5000" dirty="0" err="1">
                <a:latin typeface="Times New Roman" pitchFamily="18" charset="0"/>
                <a:cs typeface="Times New Roman" pitchFamily="18" charset="0"/>
              </a:rPr>
              <a:t>hình</a:t>
            </a:r>
            <a:r>
              <a:rPr lang="en-US" sz="5000" dirty="0">
                <a:latin typeface="Times New Roman" pitchFamily="18" charset="0"/>
                <a:cs typeface="Times New Roman" pitchFamily="18" charset="0"/>
              </a:rPr>
              <a:t> </a:t>
            </a:r>
            <a:r>
              <a:rPr lang="en-US" sz="5000" dirty="0" err="1">
                <a:latin typeface="Times New Roman" pitchFamily="18" charset="0"/>
                <a:cs typeface="Times New Roman" pitchFamily="18" charset="0"/>
              </a:rPr>
              <a:t>bị</a:t>
            </a:r>
            <a:r>
              <a:rPr lang="en-US" sz="5000" dirty="0">
                <a:latin typeface="Times New Roman" pitchFamily="18" charset="0"/>
                <a:cs typeface="Times New Roman" pitchFamily="18" charset="0"/>
              </a:rPr>
              <a:t> </a:t>
            </a:r>
            <a:r>
              <a:rPr lang="en-US" sz="5000" dirty="0" err="1">
                <a:latin typeface="Times New Roman" pitchFamily="18" charset="0"/>
                <a:cs typeface="Times New Roman" pitchFamily="18" charset="0"/>
              </a:rPr>
              <a:t>đâm</a:t>
            </a:r>
            <a:r>
              <a:rPr lang="en-US" sz="5000" dirty="0">
                <a:latin typeface="Times New Roman" pitchFamily="18" charset="0"/>
                <a:cs typeface="Times New Roman" pitchFamily="18" charset="0"/>
              </a:rPr>
              <a:t> </a:t>
            </a:r>
            <a:r>
              <a:rPr lang="en-US" sz="5000" dirty="0" err="1">
                <a:latin typeface="Times New Roman" pitchFamily="18" charset="0"/>
                <a:cs typeface="Times New Roman" pitchFamily="18" charset="0"/>
              </a:rPr>
              <a:t>vào</a:t>
            </a:r>
            <a:r>
              <a:rPr lang="en-US" sz="5000" dirty="0">
                <a:latin typeface="Times New Roman" pitchFamily="18" charset="0"/>
                <a:cs typeface="Times New Roman" pitchFamily="18" charset="0"/>
              </a:rPr>
              <a:t> </a:t>
            </a:r>
            <a:r>
              <a:rPr lang="en-US" sz="5000" dirty="0" err="1">
                <a:latin typeface="Times New Roman" pitchFamily="18" charset="0"/>
                <a:cs typeface="Times New Roman" pitchFamily="18" charset="0"/>
              </a:rPr>
              <a:t>tường</a:t>
            </a:r>
            <a:r>
              <a:rPr lang="en-US" sz="5000" dirty="0">
                <a:latin typeface="Times New Roman" pitchFamily="18" charset="0"/>
                <a:cs typeface="Times New Roman" pitchFamily="18" charset="0"/>
              </a:rPr>
              <a:t> </a:t>
            </a:r>
            <a:r>
              <a:rPr lang="en-US" sz="5000" dirty="0" err="1">
                <a:latin typeface="Times New Roman" pitchFamily="18" charset="0"/>
                <a:cs typeface="Times New Roman" pitchFamily="18" charset="0"/>
              </a:rPr>
              <a:t>nhưng</a:t>
            </a:r>
            <a:r>
              <a:rPr lang="en-US" sz="5000" dirty="0">
                <a:latin typeface="Times New Roman" pitchFamily="18" charset="0"/>
                <a:cs typeface="Times New Roman" pitchFamily="18" charset="0"/>
              </a:rPr>
              <a:t> </a:t>
            </a:r>
            <a:r>
              <a:rPr lang="en-US" sz="5000" dirty="0" err="1">
                <a:latin typeface="Times New Roman" pitchFamily="18" charset="0"/>
                <a:cs typeface="Times New Roman" pitchFamily="18" charset="0"/>
              </a:rPr>
              <a:t>lùi</a:t>
            </a:r>
            <a:r>
              <a:rPr lang="en-US" sz="5000" dirty="0">
                <a:latin typeface="Times New Roman" pitchFamily="18" charset="0"/>
                <a:cs typeface="Times New Roman" pitchFamily="18" charset="0"/>
              </a:rPr>
              <a:t> </a:t>
            </a:r>
            <a:r>
              <a:rPr lang="en-US" sz="5000" dirty="0" err="1">
                <a:latin typeface="Times New Roman" pitchFamily="18" charset="0"/>
                <a:cs typeface="Times New Roman" pitchFamily="18" charset="0"/>
              </a:rPr>
              <a:t>lại</a:t>
            </a:r>
            <a:r>
              <a:rPr lang="en-US" sz="5000" dirty="0">
                <a:latin typeface="Times New Roman" pitchFamily="18" charset="0"/>
                <a:cs typeface="Times New Roman" pitchFamily="18" charset="0"/>
              </a:rPr>
              <a:t> </a:t>
            </a:r>
            <a:r>
              <a:rPr lang="en-US" sz="5000" dirty="0" err="1">
                <a:latin typeface="Times New Roman" pitchFamily="18" charset="0"/>
                <a:cs typeface="Times New Roman" pitchFamily="18" charset="0"/>
              </a:rPr>
              <a:t>và</a:t>
            </a:r>
            <a:r>
              <a:rPr lang="en-US" sz="5000" dirty="0">
                <a:latin typeface="Times New Roman" pitchFamily="18" charset="0"/>
                <a:cs typeface="Times New Roman" pitchFamily="18" charset="0"/>
              </a:rPr>
              <a:t> </a:t>
            </a:r>
            <a:r>
              <a:rPr lang="en-US" sz="5000" dirty="0" err="1">
                <a:latin typeface="Times New Roman" pitchFamily="18" charset="0"/>
                <a:cs typeface="Times New Roman" pitchFamily="18" charset="0"/>
              </a:rPr>
              <a:t>tìm</a:t>
            </a:r>
            <a:r>
              <a:rPr lang="en-US" sz="5000" dirty="0">
                <a:latin typeface="Times New Roman" pitchFamily="18" charset="0"/>
                <a:cs typeface="Times New Roman" pitchFamily="18" charset="0"/>
              </a:rPr>
              <a:t> </a:t>
            </a:r>
            <a:r>
              <a:rPr lang="en-US" sz="5000" dirty="0" err="1">
                <a:latin typeface="Times New Roman" pitchFamily="18" charset="0"/>
                <a:cs typeface="Times New Roman" pitchFamily="18" charset="0"/>
              </a:rPr>
              <a:t>được</a:t>
            </a:r>
            <a:r>
              <a:rPr lang="en-US" sz="5000" dirty="0">
                <a:latin typeface="Times New Roman" pitchFamily="18" charset="0"/>
                <a:cs typeface="Times New Roman" pitchFamily="18" charset="0"/>
              </a:rPr>
              <a:t> </a:t>
            </a:r>
            <a:r>
              <a:rPr lang="en-US" sz="5000" dirty="0" err="1">
                <a:latin typeface="Times New Roman" pitchFamily="18" charset="0"/>
                <a:cs typeface="Times New Roman" pitchFamily="18" charset="0"/>
              </a:rPr>
              <a:t>hướng</a:t>
            </a:r>
            <a:r>
              <a:rPr lang="en-US" sz="5000" dirty="0">
                <a:latin typeface="Times New Roman" pitchFamily="18" charset="0"/>
                <a:cs typeface="Times New Roman" pitchFamily="18" charset="0"/>
              </a:rPr>
              <a:t> </a:t>
            </a:r>
            <a:r>
              <a:rPr lang="en-US" sz="5000" dirty="0" err="1">
                <a:latin typeface="Times New Roman" pitchFamily="18" charset="0"/>
                <a:cs typeface="Times New Roman" pitchFamily="18" charset="0"/>
              </a:rPr>
              <a:t>đi</a:t>
            </a:r>
            <a:r>
              <a:rPr lang="en-US" sz="5000" dirty="0">
                <a:latin typeface="Times New Roman" pitchFamily="18" charset="0"/>
                <a:cs typeface="Times New Roman" pitchFamily="18" charset="0"/>
              </a:rPr>
              <a:t> </a:t>
            </a:r>
            <a:r>
              <a:rPr lang="en-US" sz="5000" dirty="0" err="1">
                <a:latin typeface="Times New Roman" pitchFamily="18" charset="0"/>
                <a:cs typeface="Times New Roman" pitchFamily="18" charset="0"/>
              </a:rPr>
              <a:t>khác</a:t>
            </a:r>
            <a:r>
              <a:rPr lang="en-US" sz="5000" dirty="0">
                <a:latin typeface="Times New Roman" pitchFamily="18" charset="0"/>
                <a:cs typeface="Times New Roman" pitchFamily="18" charset="0"/>
              </a:rPr>
              <a:t>.</a:t>
            </a:r>
          </a:p>
          <a:p>
            <a:r>
              <a:rPr lang="en-US" sz="5000" dirty="0">
                <a:latin typeface="Times New Roman" pitchFamily="18" charset="0"/>
                <a:cs typeface="Times New Roman" pitchFamily="18" charset="0"/>
              </a:rPr>
              <a:t>Do </a:t>
            </a:r>
            <a:r>
              <a:rPr lang="en-US" sz="5000" dirty="0" err="1">
                <a:latin typeface="Times New Roman" pitchFamily="18" charset="0"/>
                <a:cs typeface="Times New Roman" pitchFamily="18" charset="0"/>
              </a:rPr>
              <a:t>tốc</a:t>
            </a:r>
            <a:r>
              <a:rPr lang="en-US" sz="5000" dirty="0">
                <a:latin typeface="Times New Roman" pitchFamily="18" charset="0"/>
                <a:cs typeface="Times New Roman" pitchFamily="18" charset="0"/>
              </a:rPr>
              <a:t> </a:t>
            </a:r>
            <a:r>
              <a:rPr lang="en-US" sz="5000" dirty="0" err="1">
                <a:latin typeface="Times New Roman" pitchFamily="18" charset="0"/>
                <a:cs typeface="Times New Roman" pitchFamily="18" charset="0"/>
              </a:rPr>
              <a:t>độ</a:t>
            </a:r>
            <a:r>
              <a:rPr lang="en-US" sz="5000" dirty="0">
                <a:latin typeface="Times New Roman" pitchFamily="18" charset="0"/>
                <a:cs typeface="Times New Roman" pitchFamily="18" charset="0"/>
              </a:rPr>
              <a:t> </a:t>
            </a:r>
            <a:r>
              <a:rPr lang="en-US" sz="5000" dirty="0" err="1">
                <a:latin typeface="Times New Roman" pitchFamily="18" charset="0"/>
                <a:cs typeface="Times New Roman" pitchFamily="18" charset="0"/>
              </a:rPr>
              <a:t>cao</a:t>
            </a:r>
            <a:r>
              <a:rPr lang="en-US" sz="5000" dirty="0">
                <a:latin typeface="Times New Roman" pitchFamily="18" charset="0"/>
                <a:cs typeface="Times New Roman" pitchFamily="18" charset="0"/>
              </a:rPr>
              <a:t> </a:t>
            </a:r>
            <a:r>
              <a:rPr lang="en-US" sz="5000" dirty="0" err="1">
                <a:latin typeface="Times New Roman" pitchFamily="18" charset="0"/>
                <a:cs typeface="Times New Roman" pitchFamily="18" charset="0"/>
              </a:rPr>
              <a:t>quá</a:t>
            </a:r>
            <a:r>
              <a:rPr lang="en-US" sz="5000" dirty="0">
                <a:latin typeface="Times New Roman" pitchFamily="18" charset="0"/>
                <a:cs typeface="Times New Roman" pitchFamily="18" charset="0"/>
              </a:rPr>
              <a:t> </a:t>
            </a:r>
            <a:r>
              <a:rPr lang="en-US" sz="5000" dirty="0" err="1">
                <a:latin typeface="Times New Roman" pitchFamily="18" charset="0"/>
                <a:cs typeface="Times New Roman" pitchFamily="18" charset="0"/>
              </a:rPr>
              <a:t>nên</a:t>
            </a:r>
            <a:r>
              <a:rPr lang="en-US" sz="5000" dirty="0">
                <a:latin typeface="Times New Roman" pitchFamily="18" charset="0"/>
                <a:cs typeface="Times New Roman" pitchFamily="18" charset="0"/>
              </a:rPr>
              <a:t> </a:t>
            </a:r>
            <a:r>
              <a:rPr lang="en-US" sz="5000" dirty="0" err="1">
                <a:latin typeface="Times New Roman" pitchFamily="18" charset="0"/>
                <a:cs typeface="Times New Roman" pitchFamily="18" charset="0"/>
              </a:rPr>
              <a:t>xe</a:t>
            </a:r>
            <a:r>
              <a:rPr lang="en-US" sz="5000" dirty="0">
                <a:latin typeface="Times New Roman" pitchFamily="18" charset="0"/>
                <a:cs typeface="Times New Roman" pitchFamily="18" charset="0"/>
              </a:rPr>
              <a:t> </a:t>
            </a:r>
            <a:r>
              <a:rPr lang="en-US" sz="5000" dirty="0" err="1">
                <a:latin typeface="Times New Roman" pitchFamily="18" charset="0"/>
                <a:cs typeface="Times New Roman" pitchFamily="18" charset="0"/>
              </a:rPr>
              <a:t>chưa</a:t>
            </a:r>
            <a:r>
              <a:rPr lang="en-US" sz="5000" dirty="0">
                <a:latin typeface="Times New Roman" pitchFamily="18" charset="0"/>
                <a:cs typeface="Times New Roman" pitchFamily="18" charset="0"/>
              </a:rPr>
              <a:t> </a:t>
            </a:r>
            <a:r>
              <a:rPr lang="en-US" sz="5000" dirty="0" err="1">
                <a:latin typeface="Times New Roman" pitchFamily="18" charset="0"/>
                <a:cs typeface="Times New Roman" pitchFamily="18" charset="0"/>
              </a:rPr>
              <a:t>xử</a:t>
            </a:r>
            <a:r>
              <a:rPr lang="en-US" sz="5000" dirty="0">
                <a:latin typeface="Times New Roman" pitchFamily="18" charset="0"/>
                <a:cs typeface="Times New Roman" pitchFamily="18" charset="0"/>
              </a:rPr>
              <a:t> </a:t>
            </a:r>
            <a:r>
              <a:rPr lang="en-US" sz="5000" dirty="0" err="1">
                <a:latin typeface="Times New Roman" pitchFamily="18" charset="0"/>
                <a:cs typeface="Times New Roman" pitchFamily="18" charset="0"/>
              </a:rPr>
              <a:t>lý</a:t>
            </a:r>
            <a:r>
              <a:rPr lang="en-US" sz="5000" dirty="0">
                <a:latin typeface="Times New Roman" pitchFamily="18" charset="0"/>
                <a:cs typeface="Times New Roman" pitchFamily="18" charset="0"/>
              </a:rPr>
              <a:t> </a:t>
            </a:r>
            <a:r>
              <a:rPr lang="en-US" sz="5000" dirty="0" err="1">
                <a:latin typeface="Times New Roman" pitchFamily="18" charset="0"/>
                <a:cs typeface="Times New Roman" pitchFamily="18" charset="0"/>
              </a:rPr>
              <a:t>kịp</a:t>
            </a:r>
            <a:r>
              <a:rPr lang="en-US" sz="5000" dirty="0">
                <a:latin typeface="Times New Roman" pitchFamily="18" charset="0"/>
                <a:cs typeface="Times New Roman" pitchFamily="18" charset="0"/>
              </a:rPr>
              <a:t> </a:t>
            </a:r>
            <a:r>
              <a:rPr lang="en-US" sz="5000" dirty="0" err="1">
                <a:latin typeface="Times New Roman" pitchFamily="18" charset="0"/>
                <a:cs typeface="Times New Roman" pitchFamily="18" charset="0"/>
              </a:rPr>
              <a:t>thông</a:t>
            </a:r>
            <a:r>
              <a:rPr lang="en-US" sz="5000" dirty="0">
                <a:latin typeface="Times New Roman" pitchFamily="18" charset="0"/>
                <a:cs typeface="Times New Roman" pitchFamily="18" charset="0"/>
              </a:rPr>
              <a:t> tin </a:t>
            </a:r>
            <a:r>
              <a:rPr lang="en-US" sz="5000" dirty="0" err="1">
                <a:latin typeface="Times New Roman" pitchFamily="18" charset="0"/>
                <a:cs typeface="Times New Roman" pitchFamily="18" charset="0"/>
              </a:rPr>
              <a:t>để</a:t>
            </a:r>
            <a:r>
              <a:rPr lang="en-US" sz="5000" dirty="0">
                <a:latin typeface="Times New Roman" pitchFamily="18" charset="0"/>
                <a:cs typeface="Times New Roman" pitchFamily="18" charset="0"/>
              </a:rPr>
              <a:t> quay </a:t>
            </a:r>
            <a:r>
              <a:rPr lang="en-US" sz="5000" dirty="0" err="1">
                <a:latin typeface="Times New Roman" pitchFamily="18" charset="0"/>
                <a:cs typeface="Times New Roman" pitchFamily="18" charset="0"/>
              </a:rPr>
              <a:t>tránh</a:t>
            </a:r>
            <a:r>
              <a:rPr lang="en-US" sz="5000" dirty="0">
                <a:latin typeface="Times New Roman" pitchFamily="18" charset="0"/>
                <a:cs typeface="Times New Roman" pitchFamily="18" charset="0"/>
              </a:rPr>
              <a:t> </a:t>
            </a:r>
            <a:r>
              <a:rPr lang="en-US" sz="5000" dirty="0" err="1">
                <a:latin typeface="Times New Roman" pitchFamily="18" charset="0"/>
                <a:cs typeface="Times New Roman" pitchFamily="18" charset="0"/>
              </a:rPr>
              <a:t>vật</a:t>
            </a:r>
            <a:r>
              <a:rPr lang="en-US" sz="5000" dirty="0">
                <a:latin typeface="Times New Roman" pitchFamily="18" charset="0"/>
                <a:cs typeface="Times New Roman" pitchFamily="18" charset="0"/>
              </a:rPr>
              <a:t> </a:t>
            </a:r>
            <a:r>
              <a:rPr lang="en-US" sz="5000" dirty="0" err="1">
                <a:latin typeface="Times New Roman" pitchFamily="18" charset="0"/>
                <a:cs typeface="Times New Roman" pitchFamily="18" charset="0"/>
              </a:rPr>
              <a:t>cản</a:t>
            </a:r>
            <a:r>
              <a:rPr lang="en-US" sz="5000" dirty="0">
                <a:latin typeface="Times New Roman" pitchFamily="18" charset="0"/>
                <a:cs typeface="Times New Roman" pitchFamily="18" charset="0"/>
              </a:rPr>
              <a:t> </a:t>
            </a:r>
            <a:r>
              <a:rPr lang="en-US" sz="5000" dirty="0" err="1">
                <a:latin typeface="Times New Roman" pitchFamily="18" charset="0"/>
                <a:cs typeface="Times New Roman" pitchFamily="18" charset="0"/>
              </a:rPr>
              <a:t>trước</a:t>
            </a:r>
            <a:r>
              <a:rPr lang="en-US" sz="5000" dirty="0">
                <a:latin typeface="Times New Roman" pitchFamily="18" charset="0"/>
                <a:cs typeface="Times New Roman" pitchFamily="18" charset="0"/>
              </a:rPr>
              <a:t> </a:t>
            </a:r>
            <a:r>
              <a:rPr lang="en-US" sz="5000" dirty="0" err="1">
                <a:latin typeface="Times New Roman" pitchFamily="18" charset="0"/>
                <a:cs typeface="Times New Roman" pitchFamily="18" charset="0"/>
              </a:rPr>
              <a:t>khi</a:t>
            </a:r>
            <a:r>
              <a:rPr lang="en-US" sz="5000" dirty="0">
                <a:latin typeface="Times New Roman" pitchFamily="18" charset="0"/>
                <a:cs typeface="Times New Roman" pitchFamily="18" charset="0"/>
              </a:rPr>
              <a:t> </a:t>
            </a:r>
            <a:r>
              <a:rPr lang="en-US" sz="5000" dirty="0" err="1">
                <a:latin typeface="Times New Roman" pitchFamily="18" charset="0"/>
                <a:cs typeface="Times New Roman" pitchFamily="18" charset="0"/>
              </a:rPr>
              <a:t>vật</a:t>
            </a:r>
            <a:r>
              <a:rPr lang="en-US" sz="5000" dirty="0">
                <a:latin typeface="Times New Roman" pitchFamily="18" charset="0"/>
                <a:cs typeface="Times New Roman" pitchFamily="18" charset="0"/>
              </a:rPr>
              <a:t> .</a:t>
            </a:r>
          </a:p>
          <a:p>
            <a:r>
              <a:rPr lang="en-US" sz="5000" dirty="0" err="1">
                <a:latin typeface="Times New Roman" pitchFamily="18" charset="0"/>
                <a:cs typeface="Times New Roman" pitchFamily="18" charset="0"/>
              </a:rPr>
              <a:t>Sau</a:t>
            </a:r>
            <a:r>
              <a:rPr lang="en-US" sz="5000" dirty="0">
                <a:latin typeface="Times New Roman" pitchFamily="18" charset="0"/>
                <a:cs typeface="Times New Roman" pitchFamily="18" charset="0"/>
              </a:rPr>
              <a:t> </a:t>
            </a:r>
            <a:r>
              <a:rPr lang="en-US" sz="5000" dirty="0" err="1">
                <a:latin typeface="Times New Roman" pitchFamily="18" charset="0"/>
                <a:cs typeface="Times New Roman" pitchFamily="18" charset="0"/>
              </a:rPr>
              <a:t>khi</a:t>
            </a:r>
            <a:r>
              <a:rPr lang="en-US" sz="5000" dirty="0">
                <a:latin typeface="Times New Roman" pitchFamily="18" charset="0"/>
                <a:cs typeface="Times New Roman" pitchFamily="18" charset="0"/>
              </a:rPr>
              <a:t> </a:t>
            </a:r>
            <a:r>
              <a:rPr lang="en-US" sz="5000" dirty="0" err="1">
                <a:latin typeface="Times New Roman" pitchFamily="18" charset="0"/>
                <a:cs typeface="Times New Roman" pitchFamily="18" charset="0"/>
              </a:rPr>
              <a:t>điều</a:t>
            </a:r>
            <a:r>
              <a:rPr lang="en-US" sz="5000" dirty="0">
                <a:latin typeface="Times New Roman" pitchFamily="18" charset="0"/>
                <a:cs typeface="Times New Roman" pitchFamily="18" charset="0"/>
              </a:rPr>
              <a:t> </a:t>
            </a:r>
            <a:r>
              <a:rPr lang="en-US" sz="5000" dirty="0" err="1">
                <a:latin typeface="Times New Roman" pitchFamily="18" charset="0"/>
                <a:cs typeface="Times New Roman" pitchFamily="18" charset="0"/>
              </a:rPr>
              <a:t>chỉnh</a:t>
            </a:r>
            <a:r>
              <a:rPr lang="en-US" sz="5000" dirty="0">
                <a:latin typeface="Times New Roman" pitchFamily="18" charset="0"/>
                <a:cs typeface="Times New Roman" pitchFamily="18" charset="0"/>
              </a:rPr>
              <a:t> </a:t>
            </a:r>
            <a:r>
              <a:rPr lang="en-US" sz="5000" dirty="0" err="1">
                <a:latin typeface="Times New Roman" pitchFamily="18" charset="0"/>
                <a:cs typeface="Times New Roman" pitchFamily="18" charset="0"/>
              </a:rPr>
              <a:t>các</a:t>
            </a:r>
            <a:r>
              <a:rPr lang="en-US" sz="5000" dirty="0">
                <a:latin typeface="Times New Roman" pitchFamily="18" charset="0"/>
                <a:cs typeface="Times New Roman" pitchFamily="18" charset="0"/>
              </a:rPr>
              <a:t> </a:t>
            </a:r>
            <a:r>
              <a:rPr lang="en-US" sz="5000" dirty="0" err="1">
                <a:latin typeface="Times New Roman" pitchFamily="18" charset="0"/>
                <a:cs typeface="Times New Roman" pitchFamily="18" charset="0"/>
              </a:rPr>
              <a:t>thông</a:t>
            </a:r>
            <a:r>
              <a:rPr lang="en-US" sz="5000" dirty="0">
                <a:latin typeface="Times New Roman" pitchFamily="18" charset="0"/>
                <a:cs typeface="Times New Roman" pitchFamily="18" charset="0"/>
              </a:rPr>
              <a:t> </a:t>
            </a:r>
            <a:r>
              <a:rPr lang="en-US" sz="5000" dirty="0" err="1">
                <a:latin typeface="Times New Roman" pitchFamily="18" charset="0"/>
                <a:cs typeface="Times New Roman" pitchFamily="18" charset="0"/>
              </a:rPr>
              <a:t>số</a:t>
            </a:r>
            <a:r>
              <a:rPr lang="en-US" sz="5000" dirty="0">
                <a:latin typeface="Times New Roman" pitchFamily="18" charset="0"/>
                <a:cs typeface="Times New Roman" pitchFamily="18" charset="0"/>
              </a:rPr>
              <a:t> </a:t>
            </a:r>
            <a:r>
              <a:rPr lang="en-US" sz="5000" dirty="0" err="1">
                <a:latin typeface="Times New Roman" pitchFamily="18" charset="0"/>
                <a:cs typeface="Times New Roman" pitchFamily="18" charset="0"/>
              </a:rPr>
              <a:t>thì</a:t>
            </a:r>
            <a:r>
              <a:rPr lang="en-US" sz="5000" dirty="0">
                <a:latin typeface="Times New Roman" pitchFamily="18" charset="0"/>
                <a:cs typeface="Times New Roman" pitchFamily="18" charset="0"/>
              </a:rPr>
              <a:t> </a:t>
            </a:r>
            <a:r>
              <a:rPr lang="en-US" sz="5000" dirty="0" err="1">
                <a:latin typeface="Times New Roman" pitchFamily="18" charset="0"/>
                <a:cs typeface="Times New Roman" pitchFamily="18" charset="0"/>
              </a:rPr>
              <a:t>xe</a:t>
            </a:r>
            <a:r>
              <a:rPr lang="en-US" sz="5000" dirty="0">
                <a:latin typeface="Times New Roman" pitchFamily="18" charset="0"/>
                <a:cs typeface="Times New Roman" pitchFamily="18" charset="0"/>
              </a:rPr>
              <a:t> </a:t>
            </a:r>
            <a:r>
              <a:rPr lang="en-US" sz="5000" dirty="0" err="1">
                <a:latin typeface="Times New Roman" pitchFamily="18" charset="0"/>
                <a:cs typeface="Times New Roman" pitchFamily="18" charset="0"/>
              </a:rPr>
              <a:t>có</a:t>
            </a:r>
            <a:r>
              <a:rPr lang="en-US" sz="5000" dirty="0">
                <a:latin typeface="Times New Roman" pitchFamily="18" charset="0"/>
                <a:cs typeface="Times New Roman" pitchFamily="18" charset="0"/>
              </a:rPr>
              <a:t> </a:t>
            </a:r>
            <a:r>
              <a:rPr lang="en-US" sz="5000" dirty="0" err="1">
                <a:latin typeface="Times New Roman" pitchFamily="18" charset="0"/>
                <a:cs typeface="Times New Roman" pitchFamily="18" charset="0"/>
              </a:rPr>
              <a:t>cảm</a:t>
            </a:r>
            <a:r>
              <a:rPr lang="en-US" sz="5000" dirty="0">
                <a:latin typeface="Times New Roman" pitchFamily="18" charset="0"/>
                <a:cs typeface="Times New Roman" pitchFamily="18" charset="0"/>
              </a:rPr>
              <a:t> </a:t>
            </a:r>
            <a:r>
              <a:rPr lang="en-US" sz="5000" dirty="0" err="1">
                <a:latin typeface="Times New Roman" pitchFamily="18" charset="0"/>
                <a:cs typeface="Times New Roman" pitchFamily="18" charset="0"/>
              </a:rPr>
              <a:t>nhận</a:t>
            </a:r>
            <a:r>
              <a:rPr lang="en-US" sz="5000" dirty="0">
                <a:latin typeface="Times New Roman" pitchFamily="18" charset="0"/>
                <a:cs typeface="Times New Roman" pitchFamily="18" charset="0"/>
              </a:rPr>
              <a:t> </a:t>
            </a:r>
            <a:r>
              <a:rPr lang="en-US" sz="5000" dirty="0" err="1">
                <a:latin typeface="Times New Roman" pitchFamily="18" charset="0"/>
                <a:cs typeface="Times New Roman" pitchFamily="18" charset="0"/>
              </a:rPr>
              <a:t>tốt</a:t>
            </a:r>
            <a:r>
              <a:rPr lang="en-US" sz="5000" dirty="0">
                <a:latin typeface="Times New Roman" pitchFamily="18" charset="0"/>
                <a:cs typeface="Times New Roman" pitchFamily="18" charset="0"/>
              </a:rPr>
              <a:t> </a:t>
            </a:r>
            <a:r>
              <a:rPr lang="en-US" sz="5000" dirty="0" err="1">
                <a:latin typeface="Times New Roman" pitchFamily="18" charset="0"/>
                <a:cs typeface="Times New Roman" pitchFamily="18" charset="0"/>
              </a:rPr>
              <a:t>hơn</a:t>
            </a:r>
            <a:r>
              <a:rPr lang="en-US" sz="5000" dirty="0">
                <a:latin typeface="Times New Roman" pitchFamily="18" charset="0"/>
                <a:cs typeface="Times New Roman" pitchFamily="18" charset="0"/>
              </a:rPr>
              <a:t> </a:t>
            </a:r>
            <a:r>
              <a:rPr lang="en-US" sz="5000" dirty="0" err="1">
                <a:latin typeface="Times New Roman" pitchFamily="18" charset="0"/>
                <a:cs typeface="Times New Roman" pitchFamily="18" charset="0"/>
              </a:rPr>
              <a:t>về</a:t>
            </a:r>
            <a:r>
              <a:rPr lang="en-US" sz="5000" dirty="0">
                <a:latin typeface="Times New Roman" pitchFamily="18" charset="0"/>
                <a:cs typeface="Times New Roman" pitchFamily="18" charset="0"/>
              </a:rPr>
              <a:t> </a:t>
            </a:r>
            <a:r>
              <a:rPr lang="en-US" sz="5000" dirty="0" err="1">
                <a:latin typeface="Times New Roman" pitchFamily="18" charset="0"/>
                <a:cs typeface="Times New Roman" pitchFamily="18" charset="0"/>
              </a:rPr>
              <a:t>khoảng</a:t>
            </a:r>
            <a:r>
              <a:rPr lang="en-US" sz="5000" dirty="0">
                <a:latin typeface="Times New Roman" pitchFamily="18" charset="0"/>
                <a:cs typeface="Times New Roman" pitchFamily="18" charset="0"/>
              </a:rPr>
              <a:t> </a:t>
            </a:r>
            <a:r>
              <a:rPr lang="en-US" sz="5000" dirty="0" err="1">
                <a:latin typeface="Times New Roman" pitchFamily="18" charset="0"/>
                <a:cs typeface="Times New Roman" pitchFamily="18" charset="0"/>
              </a:rPr>
              <a:t>cách</a:t>
            </a:r>
            <a:r>
              <a:rPr lang="en-US" sz="5000" dirty="0">
                <a:latin typeface="Times New Roman" pitchFamily="18" charset="0"/>
                <a:cs typeface="Times New Roman" pitchFamily="18" charset="0"/>
              </a:rPr>
              <a:t>, </a:t>
            </a:r>
            <a:r>
              <a:rPr lang="en-US" sz="5000" dirty="0" err="1">
                <a:latin typeface="Times New Roman" pitchFamily="18" charset="0"/>
                <a:cs typeface="Times New Roman" pitchFamily="18" charset="0"/>
              </a:rPr>
              <a:t>tốc</a:t>
            </a:r>
            <a:r>
              <a:rPr lang="en-US" sz="5000" dirty="0">
                <a:latin typeface="Times New Roman" pitchFamily="18" charset="0"/>
                <a:cs typeface="Times New Roman" pitchFamily="18" charset="0"/>
              </a:rPr>
              <a:t> </a:t>
            </a:r>
            <a:r>
              <a:rPr lang="en-US" sz="5000" dirty="0" err="1">
                <a:latin typeface="Times New Roman" pitchFamily="18" charset="0"/>
                <a:cs typeface="Times New Roman" pitchFamily="18" charset="0"/>
              </a:rPr>
              <a:t>độ</a:t>
            </a:r>
            <a:r>
              <a:rPr lang="en-US" sz="5000" dirty="0">
                <a:latin typeface="Times New Roman" pitchFamily="18" charset="0"/>
                <a:cs typeface="Times New Roman" pitchFamily="18" charset="0"/>
              </a:rPr>
              <a:t> </a:t>
            </a:r>
            <a:r>
              <a:rPr lang="en-US" sz="5000" dirty="0" err="1">
                <a:latin typeface="Times New Roman" pitchFamily="18" charset="0"/>
                <a:cs typeface="Times New Roman" pitchFamily="18" charset="0"/>
              </a:rPr>
              <a:t>vừa</a:t>
            </a:r>
            <a:r>
              <a:rPr lang="en-US" sz="5000" dirty="0">
                <a:latin typeface="Times New Roman" pitchFamily="18" charset="0"/>
                <a:cs typeface="Times New Roman" pitchFamily="18" charset="0"/>
              </a:rPr>
              <a:t> </a:t>
            </a:r>
            <a:r>
              <a:rPr lang="en-US" sz="5000" dirty="0" err="1">
                <a:latin typeface="Times New Roman" pitchFamily="18" charset="0"/>
                <a:cs typeface="Times New Roman" pitchFamily="18" charset="0"/>
              </a:rPr>
              <a:t>đủ</a:t>
            </a:r>
            <a:r>
              <a:rPr lang="en-US" sz="5000" dirty="0">
                <a:latin typeface="Times New Roman" pitchFamily="18" charset="0"/>
                <a:cs typeface="Times New Roman" pitchFamily="18" charset="0"/>
              </a:rPr>
              <a:t> </a:t>
            </a:r>
            <a:r>
              <a:rPr lang="en-US" sz="5000" dirty="0" err="1">
                <a:latin typeface="Times New Roman" pitchFamily="18" charset="0"/>
                <a:cs typeface="Times New Roman" pitchFamily="18" charset="0"/>
              </a:rPr>
              <a:t>để</a:t>
            </a:r>
            <a:r>
              <a:rPr lang="en-US" sz="5000" dirty="0">
                <a:latin typeface="Times New Roman" pitchFamily="18" charset="0"/>
                <a:cs typeface="Times New Roman" pitchFamily="18" charset="0"/>
              </a:rPr>
              <a:t> </a:t>
            </a:r>
            <a:r>
              <a:rPr lang="en-US" sz="5000" dirty="0" err="1">
                <a:latin typeface="Times New Roman" pitchFamily="18" charset="0"/>
                <a:cs typeface="Times New Roman" pitchFamily="18" charset="0"/>
              </a:rPr>
              <a:t>đổi</a:t>
            </a:r>
            <a:r>
              <a:rPr lang="en-US" sz="5000" dirty="0">
                <a:latin typeface="Times New Roman" pitchFamily="18" charset="0"/>
                <a:cs typeface="Times New Roman" pitchFamily="18" charset="0"/>
              </a:rPr>
              <a:t> </a:t>
            </a:r>
            <a:r>
              <a:rPr lang="en-US" sz="5000" dirty="0" err="1">
                <a:latin typeface="Times New Roman" pitchFamily="18" charset="0"/>
                <a:cs typeface="Times New Roman" pitchFamily="18" charset="0"/>
              </a:rPr>
              <a:t>hướng</a:t>
            </a:r>
            <a:r>
              <a:rPr lang="en-US" sz="5000" dirty="0">
                <a:latin typeface="Times New Roman" pitchFamily="18" charset="0"/>
                <a:cs typeface="Times New Roman" pitchFamily="18" charset="0"/>
              </a:rPr>
              <a:t> </a:t>
            </a:r>
            <a:r>
              <a:rPr lang="en-US" sz="5000" dirty="0" err="1">
                <a:latin typeface="Times New Roman" pitchFamily="18" charset="0"/>
                <a:cs typeface="Times New Roman" pitchFamily="18" charset="0"/>
              </a:rPr>
              <a:t>khi</a:t>
            </a:r>
            <a:r>
              <a:rPr lang="en-US" sz="5000" dirty="0">
                <a:latin typeface="Times New Roman" pitchFamily="18" charset="0"/>
                <a:cs typeface="Times New Roman" pitchFamily="18" charset="0"/>
              </a:rPr>
              <a:t> </a:t>
            </a:r>
            <a:r>
              <a:rPr lang="en-US" sz="5000" dirty="0" err="1">
                <a:latin typeface="Times New Roman" pitchFamily="18" charset="0"/>
                <a:cs typeface="Times New Roman" pitchFamily="18" charset="0"/>
              </a:rPr>
              <a:t>cảm</a:t>
            </a:r>
            <a:r>
              <a:rPr lang="en-US" sz="5000" dirty="0">
                <a:latin typeface="Times New Roman" pitchFamily="18" charset="0"/>
                <a:cs typeface="Times New Roman" pitchFamily="18" charset="0"/>
              </a:rPr>
              <a:t> </a:t>
            </a:r>
            <a:r>
              <a:rPr lang="en-US" sz="5000" dirty="0" err="1">
                <a:latin typeface="Times New Roman" pitchFamily="18" charset="0"/>
                <a:cs typeface="Times New Roman" pitchFamily="18" charset="0"/>
              </a:rPr>
              <a:t>nhận</a:t>
            </a:r>
            <a:r>
              <a:rPr lang="en-US" sz="5000" dirty="0">
                <a:latin typeface="Times New Roman" pitchFamily="18" charset="0"/>
                <a:cs typeface="Times New Roman" pitchFamily="18" charset="0"/>
              </a:rPr>
              <a:t> </a:t>
            </a:r>
            <a:r>
              <a:rPr lang="en-US" sz="5000" dirty="0" err="1">
                <a:latin typeface="Times New Roman" pitchFamily="18" charset="0"/>
                <a:cs typeface="Times New Roman" pitchFamily="18" charset="0"/>
              </a:rPr>
              <a:t>được</a:t>
            </a:r>
            <a:r>
              <a:rPr lang="en-US" sz="5000" dirty="0">
                <a:latin typeface="Times New Roman" pitchFamily="18" charset="0"/>
                <a:cs typeface="Times New Roman" pitchFamily="18" charset="0"/>
              </a:rPr>
              <a:t> </a:t>
            </a:r>
            <a:r>
              <a:rPr lang="en-US" sz="5000" dirty="0" err="1">
                <a:latin typeface="Times New Roman" pitchFamily="18" charset="0"/>
                <a:cs typeface="Times New Roman" pitchFamily="18" charset="0"/>
              </a:rPr>
              <a:t>vật</a:t>
            </a:r>
            <a:r>
              <a:rPr lang="en-US" sz="5000" dirty="0">
                <a:latin typeface="Times New Roman" pitchFamily="18" charset="0"/>
                <a:cs typeface="Times New Roman" pitchFamily="18" charset="0"/>
              </a:rPr>
              <a:t> </a:t>
            </a:r>
            <a:r>
              <a:rPr lang="en-US" sz="5000" dirty="0" err="1">
                <a:latin typeface="Times New Roman" pitchFamily="18" charset="0"/>
                <a:cs typeface="Times New Roman" pitchFamily="18" charset="0"/>
              </a:rPr>
              <a:t>cản</a:t>
            </a:r>
            <a:r>
              <a:rPr lang="en-US" sz="5000" dirty="0">
                <a:latin typeface="Times New Roman" pitchFamily="18" charset="0"/>
                <a:cs typeface="Times New Roman" pitchFamily="18" charset="0"/>
              </a:rPr>
              <a:t>.</a:t>
            </a:r>
          </a:p>
          <a:p>
            <a:r>
              <a:rPr lang="en-US" sz="5000" dirty="0" err="1">
                <a:latin typeface="Times New Roman" pitchFamily="18" charset="0"/>
                <a:cs typeface="Times New Roman" pitchFamily="18" charset="0"/>
              </a:rPr>
              <a:t>Các</a:t>
            </a:r>
            <a:r>
              <a:rPr lang="en-US" sz="5000" dirty="0">
                <a:latin typeface="Times New Roman" pitchFamily="18" charset="0"/>
                <a:cs typeface="Times New Roman" pitchFamily="18" charset="0"/>
              </a:rPr>
              <a:t> </a:t>
            </a:r>
            <a:r>
              <a:rPr lang="en-US" sz="5000" dirty="0" err="1">
                <a:latin typeface="Times New Roman" pitchFamily="18" charset="0"/>
                <a:cs typeface="Times New Roman" pitchFamily="18" charset="0"/>
              </a:rPr>
              <a:t>thông</a:t>
            </a:r>
            <a:r>
              <a:rPr lang="en-US" sz="5000" dirty="0">
                <a:latin typeface="Times New Roman" pitchFamily="18" charset="0"/>
                <a:cs typeface="Times New Roman" pitchFamily="18" charset="0"/>
              </a:rPr>
              <a:t> </a:t>
            </a:r>
            <a:r>
              <a:rPr lang="en-US" sz="5000" dirty="0" err="1">
                <a:latin typeface="Times New Roman" pitchFamily="18" charset="0"/>
                <a:cs typeface="Times New Roman" pitchFamily="18" charset="0"/>
              </a:rPr>
              <a:t>số</a:t>
            </a:r>
            <a:r>
              <a:rPr lang="en-US" sz="5000" dirty="0">
                <a:latin typeface="Times New Roman" pitchFamily="18" charset="0"/>
                <a:cs typeface="Times New Roman" pitchFamily="18" charset="0"/>
              </a:rPr>
              <a:t> </a:t>
            </a:r>
            <a:r>
              <a:rPr lang="en-US" sz="5000" dirty="0" err="1">
                <a:latin typeface="Times New Roman" pitchFamily="18" charset="0"/>
                <a:cs typeface="Times New Roman" pitchFamily="18" charset="0"/>
              </a:rPr>
              <a:t>sau</a:t>
            </a:r>
            <a:r>
              <a:rPr lang="en-US" sz="5000" dirty="0">
                <a:latin typeface="Times New Roman" pitchFamily="18" charset="0"/>
                <a:cs typeface="Times New Roman" pitchFamily="18" charset="0"/>
              </a:rPr>
              <a:t> </a:t>
            </a:r>
            <a:r>
              <a:rPr lang="en-US" sz="5000" dirty="0" err="1">
                <a:latin typeface="Times New Roman" pitchFamily="18" charset="0"/>
                <a:cs typeface="Times New Roman" pitchFamily="18" charset="0"/>
              </a:rPr>
              <a:t>khi</a:t>
            </a:r>
            <a:r>
              <a:rPr lang="en-US" sz="5000" dirty="0">
                <a:latin typeface="Times New Roman" pitchFamily="18" charset="0"/>
                <a:cs typeface="Times New Roman" pitchFamily="18" charset="0"/>
              </a:rPr>
              <a:t> </a:t>
            </a:r>
            <a:r>
              <a:rPr lang="en-US" sz="5000" dirty="0" err="1">
                <a:latin typeface="Times New Roman" pitchFamily="18" charset="0"/>
                <a:cs typeface="Times New Roman" pitchFamily="18" charset="0"/>
              </a:rPr>
              <a:t>điều</a:t>
            </a:r>
            <a:r>
              <a:rPr lang="en-US" sz="5000" dirty="0">
                <a:latin typeface="Times New Roman" pitchFamily="18" charset="0"/>
                <a:cs typeface="Times New Roman" pitchFamily="18" charset="0"/>
              </a:rPr>
              <a:t> </a:t>
            </a:r>
            <a:r>
              <a:rPr lang="en-US" sz="5000" dirty="0" err="1">
                <a:latin typeface="Times New Roman" pitchFamily="18" charset="0"/>
                <a:cs typeface="Times New Roman" pitchFamily="18" charset="0"/>
              </a:rPr>
              <a:t>chỉnh</a:t>
            </a:r>
            <a:r>
              <a:rPr lang="en-US" sz="5000" dirty="0">
                <a:latin typeface="Times New Roman" pitchFamily="18" charset="0"/>
                <a:cs typeface="Times New Roman" pitchFamily="18" charset="0"/>
              </a:rPr>
              <a:t> : </a:t>
            </a:r>
          </a:p>
          <a:p>
            <a:pPr lvl="0"/>
            <a:r>
              <a:rPr lang="en-US" sz="5000" dirty="0">
                <a:latin typeface="Times New Roman" pitchFamily="18" charset="0"/>
                <a:cs typeface="Times New Roman" pitchFamily="18" charset="0"/>
              </a:rPr>
              <a:t>FF( </a:t>
            </a:r>
            <a:r>
              <a:rPr lang="en-US" sz="5000" dirty="0" err="1">
                <a:latin typeface="Times New Roman" pitchFamily="18" charset="0"/>
                <a:cs typeface="Times New Roman" pitchFamily="18" charset="0"/>
              </a:rPr>
              <a:t>khoảng</a:t>
            </a:r>
            <a:r>
              <a:rPr lang="en-US" sz="5000" dirty="0">
                <a:latin typeface="Times New Roman" pitchFamily="18" charset="0"/>
                <a:cs typeface="Times New Roman" pitchFamily="18" charset="0"/>
              </a:rPr>
              <a:t> </a:t>
            </a:r>
            <a:r>
              <a:rPr lang="en-US" sz="5000" dirty="0" err="1">
                <a:latin typeface="Times New Roman" pitchFamily="18" charset="0"/>
                <a:cs typeface="Times New Roman" pitchFamily="18" charset="0"/>
              </a:rPr>
              <a:t>cách</a:t>
            </a:r>
            <a:r>
              <a:rPr lang="en-US" sz="5000" dirty="0">
                <a:latin typeface="Times New Roman" pitchFamily="18" charset="0"/>
                <a:cs typeface="Times New Roman" pitchFamily="18" charset="0"/>
              </a:rPr>
              <a:t> </a:t>
            </a:r>
            <a:r>
              <a:rPr lang="en-US" sz="5000" dirty="0" err="1">
                <a:latin typeface="Times New Roman" pitchFamily="18" charset="0"/>
                <a:cs typeface="Times New Roman" pitchFamily="18" charset="0"/>
              </a:rPr>
              <a:t>tới</a:t>
            </a:r>
            <a:r>
              <a:rPr lang="en-US" sz="5000" dirty="0">
                <a:latin typeface="Times New Roman" pitchFamily="18" charset="0"/>
                <a:cs typeface="Times New Roman" pitchFamily="18" charset="0"/>
              </a:rPr>
              <a:t> </a:t>
            </a:r>
            <a:r>
              <a:rPr lang="en-US" sz="5000" dirty="0" err="1">
                <a:latin typeface="Times New Roman" pitchFamily="18" charset="0"/>
                <a:cs typeface="Times New Roman" pitchFamily="18" charset="0"/>
              </a:rPr>
              <a:t>vật</a:t>
            </a:r>
            <a:r>
              <a:rPr lang="en-US" sz="5000" dirty="0">
                <a:latin typeface="Times New Roman" pitchFamily="18" charset="0"/>
                <a:cs typeface="Times New Roman" pitchFamily="18" charset="0"/>
              </a:rPr>
              <a:t> </a:t>
            </a:r>
            <a:r>
              <a:rPr lang="en-US" sz="5000" dirty="0" err="1">
                <a:latin typeface="Times New Roman" pitchFamily="18" charset="0"/>
                <a:cs typeface="Times New Roman" pitchFamily="18" charset="0"/>
              </a:rPr>
              <a:t>cản</a:t>
            </a:r>
            <a:r>
              <a:rPr lang="en-US" sz="5000" dirty="0">
                <a:latin typeface="Times New Roman" pitchFamily="18" charset="0"/>
                <a:cs typeface="Times New Roman" pitchFamily="18" charset="0"/>
              </a:rPr>
              <a:t> </a:t>
            </a:r>
            <a:r>
              <a:rPr lang="en-US" sz="5000" dirty="0" err="1">
                <a:latin typeface="Times New Roman" pitchFamily="18" charset="0"/>
                <a:cs typeface="Times New Roman" pitchFamily="18" charset="0"/>
              </a:rPr>
              <a:t>phía</a:t>
            </a:r>
            <a:r>
              <a:rPr lang="en-US" sz="5000" dirty="0">
                <a:latin typeface="Times New Roman" pitchFamily="18" charset="0"/>
                <a:cs typeface="Times New Roman" pitchFamily="18" charset="0"/>
              </a:rPr>
              <a:t> </a:t>
            </a:r>
            <a:r>
              <a:rPr lang="en-US" sz="5000" dirty="0" err="1">
                <a:latin typeface="Times New Roman" pitchFamily="18" charset="0"/>
                <a:cs typeface="Times New Roman" pitchFamily="18" charset="0"/>
              </a:rPr>
              <a:t>trước</a:t>
            </a:r>
            <a:r>
              <a:rPr lang="en-US" sz="5000" dirty="0">
                <a:latin typeface="Times New Roman" pitchFamily="18" charset="0"/>
                <a:cs typeface="Times New Roman" pitchFamily="18" charset="0"/>
              </a:rPr>
              <a:t>) &lt; 0.15</a:t>
            </a:r>
          </a:p>
          <a:p>
            <a:pPr lvl="0"/>
            <a:r>
              <a:rPr lang="en-US" sz="5000" dirty="0">
                <a:latin typeface="Times New Roman" pitchFamily="18" charset="0"/>
                <a:cs typeface="Times New Roman" pitchFamily="18" charset="0"/>
              </a:rPr>
              <a:t>FL, FR ( </a:t>
            </a:r>
            <a:r>
              <a:rPr lang="en-US" sz="5000" dirty="0" err="1">
                <a:latin typeface="Times New Roman" pitchFamily="18" charset="0"/>
                <a:cs typeface="Times New Roman" pitchFamily="18" charset="0"/>
              </a:rPr>
              <a:t>khoảng</a:t>
            </a:r>
            <a:r>
              <a:rPr lang="en-US" sz="5000" dirty="0">
                <a:latin typeface="Times New Roman" pitchFamily="18" charset="0"/>
                <a:cs typeface="Times New Roman" pitchFamily="18" charset="0"/>
              </a:rPr>
              <a:t> </a:t>
            </a:r>
            <a:r>
              <a:rPr lang="en-US" sz="5000" dirty="0" err="1">
                <a:latin typeface="Times New Roman" pitchFamily="18" charset="0"/>
                <a:cs typeface="Times New Roman" pitchFamily="18" charset="0"/>
              </a:rPr>
              <a:t>cách</a:t>
            </a:r>
            <a:r>
              <a:rPr lang="en-US" sz="5000" dirty="0">
                <a:latin typeface="Times New Roman" pitchFamily="18" charset="0"/>
                <a:cs typeface="Times New Roman" pitchFamily="18" charset="0"/>
              </a:rPr>
              <a:t> </a:t>
            </a:r>
            <a:r>
              <a:rPr lang="en-US" sz="5000" dirty="0" err="1">
                <a:latin typeface="Times New Roman" pitchFamily="18" charset="0"/>
                <a:cs typeface="Times New Roman" pitchFamily="18" charset="0"/>
              </a:rPr>
              <a:t>tới</a:t>
            </a:r>
            <a:r>
              <a:rPr lang="en-US" sz="5000" dirty="0">
                <a:latin typeface="Times New Roman" pitchFamily="18" charset="0"/>
                <a:cs typeface="Times New Roman" pitchFamily="18" charset="0"/>
              </a:rPr>
              <a:t> </a:t>
            </a:r>
            <a:r>
              <a:rPr lang="en-US" sz="5000" dirty="0" err="1">
                <a:latin typeface="Times New Roman" pitchFamily="18" charset="0"/>
                <a:cs typeface="Times New Roman" pitchFamily="18" charset="0"/>
              </a:rPr>
              <a:t>vật</a:t>
            </a:r>
            <a:r>
              <a:rPr lang="en-US" sz="5000" dirty="0">
                <a:latin typeface="Times New Roman" pitchFamily="18" charset="0"/>
                <a:cs typeface="Times New Roman" pitchFamily="18" charset="0"/>
              </a:rPr>
              <a:t> </a:t>
            </a:r>
            <a:r>
              <a:rPr lang="en-US" sz="5000" dirty="0" err="1">
                <a:latin typeface="Times New Roman" pitchFamily="18" charset="0"/>
                <a:cs typeface="Times New Roman" pitchFamily="18" charset="0"/>
              </a:rPr>
              <a:t>cản</a:t>
            </a:r>
            <a:r>
              <a:rPr lang="en-US" sz="5000" dirty="0">
                <a:latin typeface="Times New Roman" pitchFamily="18" charset="0"/>
                <a:cs typeface="Times New Roman" pitchFamily="18" charset="0"/>
              </a:rPr>
              <a:t> </a:t>
            </a:r>
            <a:r>
              <a:rPr lang="en-US" sz="5000" dirty="0" err="1">
                <a:latin typeface="Times New Roman" pitchFamily="18" charset="0"/>
                <a:cs typeface="Times New Roman" pitchFamily="18" charset="0"/>
              </a:rPr>
              <a:t>bên</a:t>
            </a:r>
            <a:r>
              <a:rPr lang="en-US" sz="5000" dirty="0">
                <a:latin typeface="Times New Roman" pitchFamily="18" charset="0"/>
                <a:cs typeface="Times New Roman" pitchFamily="18" charset="0"/>
              </a:rPr>
              <a:t> </a:t>
            </a:r>
            <a:r>
              <a:rPr lang="en-US" sz="5000" dirty="0" err="1">
                <a:latin typeface="Times New Roman" pitchFamily="18" charset="0"/>
                <a:cs typeface="Times New Roman" pitchFamily="18" charset="0"/>
              </a:rPr>
              <a:t>phải</a:t>
            </a:r>
            <a:r>
              <a:rPr lang="en-US" sz="5000" dirty="0">
                <a:latin typeface="Times New Roman" pitchFamily="18" charset="0"/>
                <a:cs typeface="Times New Roman" pitchFamily="18" charset="0"/>
              </a:rPr>
              <a:t> </a:t>
            </a:r>
            <a:r>
              <a:rPr lang="en-US" sz="5000" dirty="0" err="1">
                <a:latin typeface="Times New Roman" pitchFamily="18" charset="0"/>
                <a:cs typeface="Times New Roman" pitchFamily="18" charset="0"/>
              </a:rPr>
              <a:t>và</a:t>
            </a:r>
            <a:r>
              <a:rPr lang="en-US" sz="5000" dirty="0">
                <a:latin typeface="Times New Roman" pitchFamily="18" charset="0"/>
                <a:cs typeface="Times New Roman" pitchFamily="18" charset="0"/>
              </a:rPr>
              <a:t> </a:t>
            </a:r>
            <a:r>
              <a:rPr lang="en-US" sz="5000" dirty="0" err="1">
                <a:latin typeface="Times New Roman" pitchFamily="18" charset="0"/>
                <a:cs typeface="Times New Roman" pitchFamily="18" charset="0"/>
              </a:rPr>
              <a:t>bên</a:t>
            </a:r>
            <a:r>
              <a:rPr lang="en-US" sz="5000" dirty="0">
                <a:latin typeface="Times New Roman" pitchFamily="18" charset="0"/>
                <a:cs typeface="Times New Roman" pitchFamily="18" charset="0"/>
              </a:rPr>
              <a:t> </a:t>
            </a:r>
            <a:r>
              <a:rPr lang="en-US" sz="5000" dirty="0" err="1">
                <a:latin typeface="Times New Roman" pitchFamily="18" charset="0"/>
                <a:cs typeface="Times New Roman" pitchFamily="18" charset="0"/>
              </a:rPr>
              <a:t>trái</a:t>
            </a:r>
            <a:r>
              <a:rPr lang="en-US" sz="5000" dirty="0">
                <a:latin typeface="Times New Roman" pitchFamily="18" charset="0"/>
                <a:cs typeface="Times New Roman" pitchFamily="18" charset="0"/>
              </a:rPr>
              <a:t>) </a:t>
            </a:r>
            <a:r>
              <a:rPr lang="en-US" sz="5000" dirty="0" err="1">
                <a:latin typeface="Times New Roman" pitchFamily="18" charset="0"/>
                <a:cs typeface="Times New Roman" pitchFamily="18" charset="0"/>
              </a:rPr>
              <a:t>thì</a:t>
            </a:r>
            <a:r>
              <a:rPr lang="en-US" sz="5000" dirty="0">
                <a:latin typeface="Times New Roman" pitchFamily="18" charset="0"/>
                <a:cs typeface="Times New Roman" pitchFamily="18" charset="0"/>
              </a:rPr>
              <a:t> </a:t>
            </a:r>
            <a:r>
              <a:rPr lang="en-US" sz="5000" dirty="0" err="1">
                <a:latin typeface="Times New Roman" pitchFamily="18" charset="0"/>
                <a:cs typeface="Times New Roman" pitchFamily="18" charset="0"/>
              </a:rPr>
              <a:t>cứ</a:t>
            </a:r>
            <a:r>
              <a:rPr lang="en-US" sz="5000" dirty="0">
                <a:latin typeface="Times New Roman" pitchFamily="18" charset="0"/>
                <a:cs typeface="Times New Roman" pitchFamily="18" charset="0"/>
              </a:rPr>
              <a:t> </a:t>
            </a:r>
            <a:r>
              <a:rPr lang="en-US" sz="5000" dirty="0" err="1">
                <a:latin typeface="Times New Roman" pitchFamily="18" charset="0"/>
                <a:cs typeface="Times New Roman" pitchFamily="18" charset="0"/>
              </a:rPr>
              <a:t>khi</a:t>
            </a:r>
            <a:r>
              <a:rPr lang="en-US" sz="5000" dirty="0">
                <a:latin typeface="Times New Roman" pitchFamily="18" charset="0"/>
                <a:cs typeface="Times New Roman" pitchFamily="18" charset="0"/>
              </a:rPr>
              <a:t> 2 module </a:t>
            </a:r>
            <a:r>
              <a:rPr lang="en-US" sz="5000" dirty="0" err="1">
                <a:latin typeface="Times New Roman" pitchFamily="18" charset="0"/>
                <a:cs typeface="Times New Roman" pitchFamily="18" charset="0"/>
              </a:rPr>
              <a:t>siêu</a:t>
            </a:r>
            <a:r>
              <a:rPr lang="en-US" sz="5000" dirty="0">
                <a:latin typeface="Times New Roman" pitchFamily="18" charset="0"/>
                <a:cs typeface="Times New Roman" pitchFamily="18" charset="0"/>
              </a:rPr>
              <a:t> </a:t>
            </a:r>
            <a:r>
              <a:rPr lang="en-US" sz="5000" dirty="0" err="1">
                <a:latin typeface="Times New Roman" pitchFamily="18" charset="0"/>
                <a:cs typeface="Times New Roman" pitchFamily="18" charset="0"/>
              </a:rPr>
              <a:t>âm</a:t>
            </a:r>
            <a:r>
              <a:rPr lang="en-US" sz="5000" dirty="0">
                <a:latin typeface="Times New Roman" pitchFamily="18" charset="0"/>
                <a:cs typeface="Times New Roman" pitchFamily="18" charset="0"/>
              </a:rPr>
              <a:t> </a:t>
            </a:r>
            <a:r>
              <a:rPr lang="en-US" sz="5000" dirty="0" err="1">
                <a:latin typeface="Times New Roman" pitchFamily="18" charset="0"/>
                <a:cs typeface="Times New Roman" pitchFamily="18" charset="0"/>
              </a:rPr>
              <a:t>cảm</a:t>
            </a:r>
            <a:r>
              <a:rPr lang="en-US" sz="5000" dirty="0">
                <a:latin typeface="Times New Roman" pitchFamily="18" charset="0"/>
                <a:cs typeface="Times New Roman" pitchFamily="18" charset="0"/>
              </a:rPr>
              <a:t> </a:t>
            </a:r>
            <a:r>
              <a:rPr lang="en-US" sz="5000" dirty="0" err="1">
                <a:latin typeface="Times New Roman" pitchFamily="18" charset="0"/>
                <a:cs typeface="Times New Roman" pitchFamily="18" charset="0"/>
              </a:rPr>
              <a:t>nhận</a:t>
            </a:r>
            <a:r>
              <a:rPr lang="en-US" sz="5000" dirty="0">
                <a:latin typeface="Times New Roman" pitchFamily="18" charset="0"/>
                <a:cs typeface="Times New Roman" pitchFamily="18" charset="0"/>
              </a:rPr>
              <a:t> </a:t>
            </a:r>
            <a:r>
              <a:rPr lang="en-US" sz="5000" dirty="0" err="1">
                <a:latin typeface="Times New Roman" pitchFamily="18" charset="0"/>
                <a:cs typeface="Times New Roman" pitchFamily="18" charset="0"/>
              </a:rPr>
              <a:t>được</a:t>
            </a:r>
            <a:r>
              <a:rPr lang="en-US" sz="5000" dirty="0">
                <a:latin typeface="Times New Roman" pitchFamily="18" charset="0"/>
                <a:cs typeface="Times New Roman" pitchFamily="18" charset="0"/>
              </a:rPr>
              <a:t> </a:t>
            </a:r>
            <a:r>
              <a:rPr lang="en-US" sz="5000" dirty="0" err="1">
                <a:latin typeface="Times New Roman" pitchFamily="18" charset="0"/>
                <a:cs typeface="Times New Roman" pitchFamily="18" charset="0"/>
              </a:rPr>
              <a:t>vật</a:t>
            </a:r>
            <a:r>
              <a:rPr lang="en-US" sz="5000" dirty="0">
                <a:latin typeface="Times New Roman" pitchFamily="18" charset="0"/>
                <a:cs typeface="Times New Roman" pitchFamily="18" charset="0"/>
              </a:rPr>
              <a:t> ở 2 </a:t>
            </a:r>
            <a:r>
              <a:rPr lang="en-US" sz="5000" dirty="0" err="1">
                <a:latin typeface="Times New Roman" pitchFamily="18" charset="0"/>
                <a:cs typeface="Times New Roman" pitchFamily="18" charset="0"/>
              </a:rPr>
              <a:t>bên</a:t>
            </a:r>
            <a:r>
              <a:rPr lang="en-US" sz="5000" dirty="0">
                <a:latin typeface="Times New Roman" pitchFamily="18" charset="0"/>
                <a:cs typeface="Times New Roman" pitchFamily="18" charset="0"/>
              </a:rPr>
              <a:t> </a:t>
            </a:r>
            <a:r>
              <a:rPr lang="en-US" sz="5000" dirty="0" err="1">
                <a:latin typeface="Times New Roman" pitchFamily="18" charset="0"/>
                <a:cs typeface="Times New Roman" pitchFamily="18" charset="0"/>
              </a:rPr>
              <a:t>thì</a:t>
            </a:r>
            <a:r>
              <a:rPr lang="en-US" sz="5000" dirty="0">
                <a:latin typeface="Times New Roman" pitchFamily="18" charset="0"/>
                <a:cs typeface="Times New Roman" pitchFamily="18" charset="0"/>
              </a:rPr>
              <a:t> </a:t>
            </a:r>
            <a:r>
              <a:rPr lang="en-US" sz="5000" dirty="0" err="1">
                <a:latin typeface="Times New Roman" pitchFamily="18" charset="0"/>
                <a:cs typeface="Times New Roman" pitchFamily="18" charset="0"/>
              </a:rPr>
              <a:t>xe</a:t>
            </a:r>
            <a:r>
              <a:rPr lang="en-US" sz="5000" dirty="0">
                <a:latin typeface="Times New Roman" pitchFamily="18" charset="0"/>
                <a:cs typeface="Times New Roman" pitchFamily="18" charset="0"/>
              </a:rPr>
              <a:t> </a:t>
            </a:r>
            <a:r>
              <a:rPr lang="en-US" sz="5000" dirty="0" err="1">
                <a:latin typeface="Times New Roman" pitchFamily="18" charset="0"/>
                <a:cs typeface="Times New Roman" pitchFamily="18" charset="0"/>
              </a:rPr>
              <a:t>tự</a:t>
            </a:r>
            <a:r>
              <a:rPr lang="en-US" sz="5000" dirty="0">
                <a:latin typeface="Times New Roman" pitchFamily="18" charset="0"/>
                <a:cs typeface="Times New Roman" pitchFamily="18" charset="0"/>
              </a:rPr>
              <a:t> </a:t>
            </a:r>
            <a:r>
              <a:rPr lang="en-US" sz="5000" dirty="0" err="1">
                <a:latin typeface="Times New Roman" pitchFamily="18" charset="0"/>
                <a:cs typeface="Times New Roman" pitchFamily="18" charset="0"/>
              </a:rPr>
              <a:t>động</a:t>
            </a:r>
            <a:r>
              <a:rPr lang="en-US" sz="5000" dirty="0">
                <a:latin typeface="Times New Roman" pitchFamily="18" charset="0"/>
                <a:cs typeface="Times New Roman" pitchFamily="18" charset="0"/>
              </a:rPr>
              <a:t> </a:t>
            </a:r>
            <a:r>
              <a:rPr lang="en-US" sz="5000" dirty="0" err="1">
                <a:latin typeface="Times New Roman" pitchFamily="18" charset="0"/>
                <a:cs typeface="Times New Roman" pitchFamily="18" charset="0"/>
              </a:rPr>
              <a:t>tránh</a:t>
            </a:r>
            <a:r>
              <a:rPr lang="en-US" sz="5000" dirty="0">
                <a:latin typeface="Times New Roman" pitchFamily="18" charset="0"/>
                <a:cs typeface="Times New Roman" pitchFamily="18" charset="0"/>
              </a:rPr>
              <a:t> </a:t>
            </a:r>
          </a:p>
          <a:p>
            <a:pPr lvl="0"/>
            <a:r>
              <a:rPr lang="en-US" sz="5000" dirty="0" err="1">
                <a:latin typeface="Times New Roman" pitchFamily="18" charset="0"/>
                <a:cs typeface="Times New Roman" pitchFamily="18" charset="0"/>
              </a:rPr>
              <a:t>Vmin</a:t>
            </a:r>
            <a:r>
              <a:rPr lang="en-US" sz="5000" dirty="0">
                <a:latin typeface="Times New Roman" pitchFamily="18" charset="0"/>
                <a:cs typeface="Times New Roman" pitchFamily="18" charset="0"/>
              </a:rPr>
              <a:t> = 80</a:t>
            </a:r>
          </a:p>
        </p:txBody>
      </p:sp>
      <p:sp>
        <p:nvSpPr>
          <p:cNvPr id="68" name="Rectangle 67"/>
          <p:cNvSpPr/>
          <p:nvPr/>
        </p:nvSpPr>
        <p:spPr>
          <a:xfrm>
            <a:off x="2385203" y="0"/>
            <a:ext cx="3554086" cy="1016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7200"/>
          </a:p>
        </p:txBody>
      </p:sp>
    </p:spTree>
    <p:extLst>
      <p:ext uri="{BB962C8B-B14F-4D97-AF65-F5344CB8AC3E}">
        <p14:creationId xmlns:p14="http://schemas.microsoft.com/office/powerpoint/2010/main" val="2194927246"/>
      </p:ext>
    </p:extLst>
  </p:cSld>
  <p:clrMapOvr>
    <a:masterClrMapping/>
  </p:clrMapOvr>
  <p:transition spd="slow">
    <p:push dir="u"/>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0" y="2266031"/>
            <a:ext cx="10126576" cy="1477328"/>
          </a:xfrm>
          <a:prstGeom prst="rect">
            <a:avLst/>
          </a:prstGeom>
          <a:solidFill>
            <a:schemeClr val="accent1"/>
          </a:solidFill>
        </p:spPr>
        <p:txBody>
          <a:bodyPr wrap="square" rtlCol="0" anchor="ctr">
            <a:spAutoFit/>
          </a:bodyPr>
          <a:lstStyle/>
          <a:p>
            <a:r>
              <a:rPr lang="en-US" sz="9000" dirty="0" err="1" smtClean="0">
                <a:solidFill>
                  <a:schemeClr val="bg1"/>
                </a:solidFill>
                <a:latin typeface="Times New Roman" pitchFamily="18" charset="0"/>
                <a:cs typeface="Times New Roman" pitchFamily="18" charset="0"/>
              </a:rPr>
              <a:t>Chạy</a:t>
            </a:r>
            <a:r>
              <a:rPr lang="en-US" sz="9000" dirty="0" smtClean="0">
                <a:solidFill>
                  <a:schemeClr val="bg1"/>
                </a:solidFill>
                <a:latin typeface="Times New Roman" pitchFamily="18" charset="0"/>
                <a:cs typeface="Times New Roman" pitchFamily="18" charset="0"/>
              </a:rPr>
              <a:t> </a:t>
            </a:r>
            <a:r>
              <a:rPr lang="en-US" sz="9000" dirty="0" err="1" smtClean="0">
                <a:solidFill>
                  <a:schemeClr val="bg1"/>
                </a:solidFill>
                <a:latin typeface="Times New Roman" pitchFamily="18" charset="0"/>
                <a:cs typeface="Times New Roman" pitchFamily="18" charset="0"/>
              </a:rPr>
              <a:t>thử</a:t>
            </a:r>
            <a:r>
              <a:rPr lang="en-US" sz="9000" dirty="0" smtClean="0">
                <a:solidFill>
                  <a:schemeClr val="bg1"/>
                </a:solidFill>
                <a:latin typeface="Times New Roman" pitchFamily="18" charset="0"/>
                <a:cs typeface="Times New Roman" pitchFamily="18" charset="0"/>
              </a:rPr>
              <a:t> </a:t>
            </a:r>
            <a:r>
              <a:rPr lang="en-US" sz="9000" dirty="0" err="1" smtClean="0">
                <a:solidFill>
                  <a:schemeClr val="bg1"/>
                </a:solidFill>
                <a:latin typeface="Times New Roman" pitchFamily="18" charset="0"/>
                <a:cs typeface="Times New Roman" pitchFamily="18" charset="0"/>
              </a:rPr>
              <a:t>ngoài</a:t>
            </a:r>
            <a:r>
              <a:rPr lang="en-US" sz="9000" dirty="0" smtClean="0">
                <a:solidFill>
                  <a:schemeClr val="bg1"/>
                </a:solidFill>
                <a:latin typeface="Times New Roman" pitchFamily="18" charset="0"/>
                <a:cs typeface="Times New Roman" pitchFamily="18" charset="0"/>
              </a:rPr>
              <a:t> </a:t>
            </a:r>
            <a:r>
              <a:rPr lang="en-US" sz="9000" dirty="0" err="1" smtClean="0">
                <a:solidFill>
                  <a:schemeClr val="bg1"/>
                </a:solidFill>
                <a:latin typeface="Times New Roman" pitchFamily="18" charset="0"/>
                <a:cs typeface="Times New Roman" pitchFamily="18" charset="0"/>
              </a:rPr>
              <a:t>trời</a:t>
            </a:r>
            <a:endParaRPr lang="id-ID" sz="9000" dirty="0">
              <a:solidFill>
                <a:schemeClr val="bg1"/>
              </a:solidFill>
              <a:latin typeface="Times New Roman" pitchFamily="18" charset="0"/>
              <a:cs typeface="Times New Roman" pitchFamily="18" charset="0"/>
            </a:endParaRPr>
          </a:p>
        </p:txBody>
      </p:sp>
      <p:sp>
        <p:nvSpPr>
          <p:cNvPr id="16" name="Rectangle 15"/>
          <p:cNvSpPr/>
          <p:nvPr/>
        </p:nvSpPr>
        <p:spPr>
          <a:xfrm>
            <a:off x="10694086" y="582024"/>
            <a:ext cx="13698152" cy="2754300"/>
          </a:xfrm>
          <a:prstGeom prst="rect">
            <a:avLst/>
          </a:prstGeom>
          <a:solidFill>
            <a:schemeClr val="accent3"/>
          </a:solidFill>
        </p:spPr>
        <p:txBody>
          <a:bodyPr wrap="square" rtlCol="0" anchor="ctr">
            <a:spAutoFit/>
          </a:bodyPr>
          <a:lstStyle/>
          <a:p>
            <a:endParaRPr lang="id-ID" sz="5600" dirty="0">
              <a:solidFill>
                <a:schemeClr val="bg1"/>
              </a:solidFill>
              <a:latin typeface="Aqua Grotesque" pitchFamily="2" charset="0"/>
            </a:endParaRPr>
          </a:p>
        </p:txBody>
      </p:sp>
      <p:sp>
        <p:nvSpPr>
          <p:cNvPr id="2" name="Oval 1"/>
          <p:cNvSpPr/>
          <p:nvPr/>
        </p:nvSpPr>
        <p:spPr>
          <a:xfrm>
            <a:off x="8439151" y="9972675"/>
            <a:ext cx="7524750" cy="752475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7200"/>
          </a:p>
        </p:txBody>
      </p:sp>
      <p:pic>
        <p:nvPicPr>
          <p:cNvPr id="8" name="Picture Placeholder 7"/>
          <p:cNvPicPr>
            <a:picLocks noGrp="1"/>
          </p:cNvPicPr>
          <p:nvPr>
            <p:ph type="pic" sz="quarter" idx="12"/>
          </p:nvPr>
        </p:nvPicPr>
        <p:blipFill>
          <a:blip r:embed="rId2">
            <a:extLst>
              <a:ext uri="{28A0092B-C50C-407E-A947-70E740481C1C}">
                <a14:useLocalDpi xmlns:a14="http://schemas.microsoft.com/office/drawing/2010/main" val="0"/>
              </a:ext>
            </a:extLst>
          </a:blip>
          <a:srcRect t="12650" b="12650"/>
          <a:stretch>
            <a:fillRect/>
          </a:stretch>
        </p:blipFill>
        <p:spPr>
          <a:xfrm>
            <a:off x="8439151" y="4053016"/>
            <a:ext cx="7524749" cy="7284607"/>
          </a:xfrm>
          <a:prstGeom prst="rect">
            <a:avLst/>
          </a:prstGeom>
          <a:noFill/>
          <a:ln>
            <a:noFill/>
          </a:ln>
        </p:spPr>
      </p:pic>
      <p:sp>
        <p:nvSpPr>
          <p:cNvPr id="3" name="Rectangle 2"/>
          <p:cNvSpPr/>
          <p:nvPr/>
        </p:nvSpPr>
        <p:spPr>
          <a:xfrm>
            <a:off x="197708" y="6040565"/>
            <a:ext cx="8439151" cy="4708981"/>
          </a:xfrm>
          <a:prstGeom prst="rect">
            <a:avLst/>
          </a:prstGeom>
        </p:spPr>
        <p:txBody>
          <a:bodyPr wrap="square">
            <a:spAutoFit/>
          </a:bodyPr>
          <a:lstStyle/>
          <a:p>
            <a:r>
              <a:rPr lang="en-US" sz="5000" dirty="0" err="1">
                <a:latin typeface="Times New Roman" pitchFamily="18" charset="0"/>
                <a:cs typeface="Times New Roman" pitchFamily="18" charset="0"/>
              </a:rPr>
              <a:t>Sau</a:t>
            </a:r>
            <a:r>
              <a:rPr lang="en-US" sz="5000" dirty="0">
                <a:latin typeface="Times New Roman" pitchFamily="18" charset="0"/>
                <a:cs typeface="Times New Roman" pitchFamily="18" charset="0"/>
              </a:rPr>
              <a:t> </a:t>
            </a:r>
            <a:r>
              <a:rPr lang="en-US" sz="5000" dirty="0" err="1">
                <a:latin typeface="Times New Roman" pitchFamily="18" charset="0"/>
                <a:cs typeface="Times New Roman" pitchFamily="18" charset="0"/>
              </a:rPr>
              <a:t>khi</a:t>
            </a:r>
            <a:r>
              <a:rPr lang="en-US" sz="5000" dirty="0">
                <a:latin typeface="Times New Roman" pitchFamily="18" charset="0"/>
                <a:cs typeface="Times New Roman" pitchFamily="18" charset="0"/>
              </a:rPr>
              <a:t> </a:t>
            </a:r>
            <a:r>
              <a:rPr lang="en-US" sz="5000" dirty="0" err="1">
                <a:latin typeface="Times New Roman" pitchFamily="18" charset="0"/>
                <a:cs typeface="Times New Roman" pitchFamily="18" charset="0"/>
              </a:rPr>
              <a:t>được</a:t>
            </a:r>
            <a:r>
              <a:rPr lang="en-US" sz="5000" dirty="0">
                <a:latin typeface="Times New Roman" pitchFamily="18" charset="0"/>
                <a:cs typeface="Times New Roman" pitchFamily="18" charset="0"/>
              </a:rPr>
              <a:t> </a:t>
            </a:r>
            <a:r>
              <a:rPr lang="en-US" sz="5000" dirty="0" err="1">
                <a:latin typeface="Times New Roman" pitchFamily="18" charset="0"/>
                <a:cs typeface="Times New Roman" pitchFamily="18" charset="0"/>
              </a:rPr>
              <a:t>cho</a:t>
            </a:r>
            <a:r>
              <a:rPr lang="en-US" sz="5000" dirty="0">
                <a:latin typeface="Times New Roman" pitchFamily="18" charset="0"/>
                <a:cs typeface="Times New Roman" pitchFamily="18" charset="0"/>
              </a:rPr>
              <a:t> </a:t>
            </a:r>
            <a:r>
              <a:rPr lang="en-US" sz="5000" dirty="0" err="1">
                <a:latin typeface="Times New Roman" pitchFamily="18" charset="0"/>
                <a:cs typeface="Times New Roman" pitchFamily="18" charset="0"/>
              </a:rPr>
              <a:t>chạy</a:t>
            </a:r>
            <a:r>
              <a:rPr lang="en-US" sz="5000" dirty="0">
                <a:latin typeface="Times New Roman" pitchFamily="18" charset="0"/>
                <a:cs typeface="Times New Roman" pitchFamily="18" charset="0"/>
              </a:rPr>
              <a:t> </a:t>
            </a:r>
            <a:r>
              <a:rPr lang="en-US" sz="5000" dirty="0" err="1">
                <a:latin typeface="Times New Roman" pitchFamily="18" charset="0"/>
                <a:cs typeface="Times New Roman" pitchFamily="18" charset="0"/>
              </a:rPr>
              <a:t>thử</a:t>
            </a:r>
            <a:r>
              <a:rPr lang="en-US" sz="5000" dirty="0">
                <a:latin typeface="Times New Roman" pitchFamily="18" charset="0"/>
                <a:cs typeface="Times New Roman" pitchFamily="18" charset="0"/>
              </a:rPr>
              <a:t> </a:t>
            </a:r>
            <a:r>
              <a:rPr lang="en-US" sz="5000" dirty="0" err="1">
                <a:latin typeface="Times New Roman" pitchFamily="18" charset="0"/>
                <a:cs typeface="Times New Roman" pitchFamily="18" charset="0"/>
              </a:rPr>
              <a:t>nhiều</a:t>
            </a:r>
            <a:r>
              <a:rPr lang="en-US" sz="5000" dirty="0">
                <a:latin typeface="Times New Roman" pitchFamily="18" charset="0"/>
                <a:cs typeface="Times New Roman" pitchFamily="18" charset="0"/>
              </a:rPr>
              <a:t> </a:t>
            </a:r>
            <a:r>
              <a:rPr lang="en-US" sz="5000" dirty="0" err="1">
                <a:latin typeface="Times New Roman" pitchFamily="18" charset="0"/>
                <a:cs typeface="Times New Roman" pitchFamily="18" charset="0"/>
              </a:rPr>
              <a:t>lần</a:t>
            </a:r>
            <a:r>
              <a:rPr lang="en-US" sz="5000" dirty="0">
                <a:latin typeface="Times New Roman" pitchFamily="18" charset="0"/>
                <a:cs typeface="Times New Roman" pitchFamily="18" charset="0"/>
              </a:rPr>
              <a:t> </a:t>
            </a:r>
            <a:r>
              <a:rPr lang="en-US" sz="5000" dirty="0" err="1">
                <a:latin typeface="Times New Roman" pitchFamily="18" charset="0"/>
                <a:cs typeface="Times New Roman" pitchFamily="18" charset="0"/>
              </a:rPr>
              <a:t>thì</a:t>
            </a:r>
            <a:r>
              <a:rPr lang="en-US" sz="5000" dirty="0">
                <a:latin typeface="Times New Roman" pitchFamily="18" charset="0"/>
                <a:cs typeface="Times New Roman" pitchFamily="18" charset="0"/>
              </a:rPr>
              <a:t> </a:t>
            </a:r>
            <a:r>
              <a:rPr lang="en-US" sz="5000" dirty="0" err="1">
                <a:latin typeface="Times New Roman" pitchFamily="18" charset="0"/>
                <a:cs typeface="Times New Roman" pitchFamily="18" charset="0"/>
              </a:rPr>
              <a:t>mô</a:t>
            </a:r>
            <a:r>
              <a:rPr lang="en-US" sz="5000" dirty="0">
                <a:latin typeface="Times New Roman" pitchFamily="18" charset="0"/>
                <a:cs typeface="Times New Roman" pitchFamily="18" charset="0"/>
              </a:rPr>
              <a:t> </a:t>
            </a:r>
            <a:r>
              <a:rPr lang="en-US" sz="5000" dirty="0" err="1">
                <a:latin typeface="Times New Roman" pitchFamily="18" charset="0"/>
                <a:cs typeface="Times New Roman" pitchFamily="18" charset="0"/>
              </a:rPr>
              <a:t>hình</a:t>
            </a:r>
            <a:r>
              <a:rPr lang="en-US" sz="5000" dirty="0">
                <a:latin typeface="Times New Roman" pitchFamily="18" charset="0"/>
                <a:cs typeface="Times New Roman" pitchFamily="18" charset="0"/>
              </a:rPr>
              <a:t> </a:t>
            </a:r>
            <a:r>
              <a:rPr lang="en-US" sz="5000" dirty="0" err="1">
                <a:latin typeface="Times New Roman" pitchFamily="18" charset="0"/>
                <a:cs typeface="Times New Roman" pitchFamily="18" charset="0"/>
              </a:rPr>
              <a:t>chạy</a:t>
            </a:r>
            <a:r>
              <a:rPr lang="en-US" sz="5000" dirty="0">
                <a:latin typeface="Times New Roman" pitchFamily="18" charset="0"/>
                <a:cs typeface="Times New Roman" pitchFamily="18" charset="0"/>
              </a:rPr>
              <a:t> </a:t>
            </a:r>
            <a:r>
              <a:rPr lang="en-US" sz="5000" dirty="0" err="1">
                <a:latin typeface="Times New Roman" pitchFamily="18" charset="0"/>
                <a:cs typeface="Times New Roman" pitchFamily="18" charset="0"/>
              </a:rPr>
              <a:t>đúng</a:t>
            </a:r>
            <a:r>
              <a:rPr lang="en-US" sz="5000" dirty="0">
                <a:latin typeface="Times New Roman" pitchFamily="18" charset="0"/>
                <a:cs typeface="Times New Roman" pitchFamily="18" charset="0"/>
              </a:rPr>
              <a:t> </a:t>
            </a:r>
            <a:r>
              <a:rPr lang="en-US" sz="5000" dirty="0" err="1">
                <a:latin typeface="Times New Roman" pitchFamily="18" charset="0"/>
                <a:cs typeface="Times New Roman" pitchFamily="18" charset="0"/>
              </a:rPr>
              <a:t>hướng</a:t>
            </a:r>
            <a:r>
              <a:rPr lang="en-US" sz="5000" dirty="0">
                <a:latin typeface="Times New Roman" pitchFamily="18" charset="0"/>
                <a:cs typeface="Times New Roman" pitchFamily="18" charset="0"/>
              </a:rPr>
              <a:t> </a:t>
            </a:r>
            <a:r>
              <a:rPr lang="en-US" sz="5000" dirty="0" err="1">
                <a:latin typeface="Times New Roman" pitchFamily="18" charset="0"/>
                <a:cs typeface="Times New Roman" pitchFamily="18" charset="0"/>
              </a:rPr>
              <a:t>tiến</a:t>
            </a:r>
            <a:r>
              <a:rPr lang="en-US" sz="5000" dirty="0">
                <a:latin typeface="Times New Roman" pitchFamily="18" charset="0"/>
                <a:cs typeface="Times New Roman" pitchFamily="18" charset="0"/>
              </a:rPr>
              <a:t> </a:t>
            </a:r>
            <a:r>
              <a:rPr lang="en-US" sz="5000" dirty="0" err="1">
                <a:latin typeface="Times New Roman" pitchFamily="18" charset="0"/>
                <a:cs typeface="Times New Roman" pitchFamily="18" charset="0"/>
              </a:rPr>
              <a:t>về</a:t>
            </a:r>
            <a:r>
              <a:rPr lang="en-US" sz="5000" dirty="0">
                <a:latin typeface="Times New Roman" pitchFamily="18" charset="0"/>
                <a:cs typeface="Times New Roman" pitchFamily="18" charset="0"/>
              </a:rPr>
              <a:t> </a:t>
            </a:r>
            <a:r>
              <a:rPr lang="en-US" sz="5000" dirty="0" err="1">
                <a:latin typeface="Times New Roman" pitchFamily="18" charset="0"/>
                <a:cs typeface="Times New Roman" pitchFamily="18" charset="0"/>
              </a:rPr>
              <a:t>công</a:t>
            </a:r>
            <a:r>
              <a:rPr lang="en-US" sz="5000" dirty="0">
                <a:latin typeface="Times New Roman" pitchFamily="18" charset="0"/>
                <a:cs typeface="Times New Roman" pitchFamily="18" charset="0"/>
              </a:rPr>
              <a:t> </a:t>
            </a:r>
            <a:r>
              <a:rPr lang="en-US" sz="5000" dirty="0" err="1">
                <a:latin typeface="Times New Roman" pitchFamily="18" charset="0"/>
                <a:cs typeface="Times New Roman" pitchFamily="18" charset="0"/>
              </a:rPr>
              <a:t>viên</a:t>
            </a:r>
            <a:r>
              <a:rPr lang="en-US" sz="5000" dirty="0">
                <a:latin typeface="Times New Roman" pitchFamily="18" charset="0"/>
                <a:cs typeface="Times New Roman" pitchFamily="18" charset="0"/>
              </a:rPr>
              <a:t> </a:t>
            </a:r>
            <a:r>
              <a:rPr lang="en-US" sz="5000" dirty="0" err="1">
                <a:latin typeface="Times New Roman" pitchFamily="18" charset="0"/>
                <a:cs typeface="Times New Roman" pitchFamily="18" charset="0"/>
              </a:rPr>
              <a:t>Thống</a:t>
            </a:r>
            <a:r>
              <a:rPr lang="en-US" sz="5000" dirty="0">
                <a:latin typeface="Times New Roman" pitchFamily="18" charset="0"/>
                <a:cs typeface="Times New Roman" pitchFamily="18" charset="0"/>
              </a:rPr>
              <a:t> </a:t>
            </a:r>
            <a:r>
              <a:rPr lang="en-US" sz="5000" dirty="0" err="1">
                <a:latin typeface="Times New Roman" pitchFamily="18" charset="0"/>
                <a:cs typeface="Times New Roman" pitchFamily="18" charset="0"/>
              </a:rPr>
              <a:t>Nhất</a:t>
            </a:r>
            <a:r>
              <a:rPr lang="en-US" sz="5000" dirty="0">
                <a:latin typeface="Times New Roman" pitchFamily="18" charset="0"/>
                <a:cs typeface="Times New Roman" pitchFamily="18" charset="0"/>
              </a:rPr>
              <a:t>.</a:t>
            </a:r>
          </a:p>
          <a:p>
            <a:r>
              <a:rPr lang="en-US" sz="5000" dirty="0" err="1">
                <a:latin typeface="Times New Roman" pitchFamily="18" charset="0"/>
                <a:cs typeface="Times New Roman" pitchFamily="18" charset="0"/>
              </a:rPr>
              <a:t>Các</a:t>
            </a:r>
            <a:r>
              <a:rPr lang="en-US" sz="5000" dirty="0">
                <a:latin typeface="Times New Roman" pitchFamily="18" charset="0"/>
                <a:cs typeface="Times New Roman" pitchFamily="18" charset="0"/>
              </a:rPr>
              <a:t> </a:t>
            </a:r>
            <a:r>
              <a:rPr lang="en-US" sz="5000" dirty="0" err="1">
                <a:latin typeface="Times New Roman" pitchFamily="18" charset="0"/>
                <a:cs typeface="Times New Roman" pitchFamily="18" charset="0"/>
              </a:rPr>
              <a:t>thông</a:t>
            </a:r>
            <a:r>
              <a:rPr lang="en-US" sz="5000" dirty="0">
                <a:latin typeface="Times New Roman" pitchFamily="18" charset="0"/>
                <a:cs typeface="Times New Roman" pitchFamily="18" charset="0"/>
              </a:rPr>
              <a:t> </a:t>
            </a:r>
            <a:r>
              <a:rPr lang="en-US" sz="5000" dirty="0" err="1">
                <a:latin typeface="Times New Roman" pitchFamily="18" charset="0"/>
                <a:cs typeface="Times New Roman" pitchFamily="18" charset="0"/>
              </a:rPr>
              <a:t>số</a:t>
            </a:r>
            <a:r>
              <a:rPr lang="en-US" sz="5000" dirty="0">
                <a:latin typeface="Times New Roman" pitchFamily="18" charset="0"/>
                <a:cs typeface="Times New Roman" pitchFamily="18" charset="0"/>
              </a:rPr>
              <a:t> </a:t>
            </a:r>
            <a:r>
              <a:rPr lang="en-US" sz="5000" dirty="0" err="1">
                <a:latin typeface="Times New Roman" pitchFamily="18" charset="0"/>
                <a:cs typeface="Times New Roman" pitchFamily="18" charset="0"/>
              </a:rPr>
              <a:t>giữ</a:t>
            </a:r>
            <a:r>
              <a:rPr lang="en-US" sz="5000" dirty="0">
                <a:latin typeface="Times New Roman" pitchFamily="18" charset="0"/>
                <a:cs typeface="Times New Roman" pitchFamily="18" charset="0"/>
              </a:rPr>
              <a:t> </a:t>
            </a:r>
            <a:r>
              <a:rPr lang="en-US" sz="5000" dirty="0" err="1">
                <a:latin typeface="Times New Roman" pitchFamily="18" charset="0"/>
                <a:cs typeface="Times New Roman" pitchFamily="18" charset="0"/>
              </a:rPr>
              <a:t>nguyên</a:t>
            </a:r>
            <a:r>
              <a:rPr lang="en-US" sz="5000" dirty="0">
                <a:latin typeface="Times New Roman" pitchFamily="18" charset="0"/>
                <a:cs typeface="Times New Roman" pitchFamily="18" charset="0"/>
              </a:rPr>
              <a:t> so </a:t>
            </a:r>
            <a:r>
              <a:rPr lang="en-US" sz="5000" dirty="0" err="1">
                <a:latin typeface="Times New Roman" pitchFamily="18" charset="0"/>
                <a:cs typeface="Times New Roman" pitchFamily="18" charset="0"/>
              </a:rPr>
              <a:t>với</a:t>
            </a:r>
            <a:r>
              <a:rPr lang="en-US" sz="5000" dirty="0">
                <a:latin typeface="Times New Roman" pitchFamily="18" charset="0"/>
                <a:cs typeface="Times New Roman" pitchFamily="18" charset="0"/>
              </a:rPr>
              <a:t> </a:t>
            </a:r>
            <a:r>
              <a:rPr lang="en-US" sz="5000" dirty="0" err="1">
                <a:latin typeface="Times New Roman" pitchFamily="18" charset="0"/>
                <a:cs typeface="Times New Roman" pitchFamily="18" charset="0"/>
              </a:rPr>
              <a:t>chạy</a:t>
            </a:r>
            <a:r>
              <a:rPr lang="en-US" sz="5000" dirty="0">
                <a:latin typeface="Times New Roman" pitchFamily="18" charset="0"/>
                <a:cs typeface="Times New Roman" pitchFamily="18" charset="0"/>
              </a:rPr>
              <a:t> </a:t>
            </a:r>
            <a:r>
              <a:rPr lang="en-US" sz="5000" dirty="0" err="1">
                <a:latin typeface="Times New Roman" pitchFamily="18" charset="0"/>
                <a:cs typeface="Times New Roman" pitchFamily="18" charset="0"/>
              </a:rPr>
              <a:t>trong</a:t>
            </a:r>
            <a:r>
              <a:rPr lang="en-US" sz="5000" dirty="0">
                <a:latin typeface="Times New Roman" pitchFamily="18" charset="0"/>
                <a:cs typeface="Times New Roman" pitchFamily="18" charset="0"/>
              </a:rPr>
              <a:t> </a:t>
            </a:r>
            <a:r>
              <a:rPr lang="en-US" sz="5000" dirty="0" err="1">
                <a:latin typeface="Times New Roman" pitchFamily="18" charset="0"/>
                <a:cs typeface="Times New Roman" pitchFamily="18" charset="0"/>
              </a:rPr>
              <a:t>nhà</a:t>
            </a:r>
            <a:r>
              <a:rPr lang="en-US" sz="5000" dirty="0">
                <a:latin typeface="Times New Roman" pitchFamily="18" charset="0"/>
                <a:cs typeface="Times New Roman" pitchFamily="18" charset="0"/>
              </a:rPr>
              <a:t>.</a:t>
            </a:r>
          </a:p>
        </p:txBody>
      </p:sp>
      <p:grpSp>
        <p:nvGrpSpPr>
          <p:cNvPr id="13" name="Group 12"/>
          <p:cNvGrpSpPr/>
          <p:nvPr/>
        </p:nvGrpSpPr>
        <p:grpSpPr>
          <a:xfrm>
            <a:off x="18572562" y="11337623"/>
            <a:ext cx="7366944" cy="3900148"/>
            <a:chOff x="1455190" y="3852342"/>
            <a:chExt cx="3683472" cy="1950074"/>
          </a:xfrm>
          <a:solidFill>
            <a:schemeClr val="accent1"/>
          </a:solidFill>
        </p:grpSpPr>
        <p:sp>
          <p:nvSpPr>
            <p:cNvPr id="14" name="Oval 13"/>
            <p:cNvSpPr/>
            <p:nvPr/>
          </p:nvSpPr>
          <p:spPr>
            <a:xfrm>
              <a:off x="1455190" y="3852342"/>
              <a:ext cx="216675" cy="21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7200"/>
            </a:p>
          </p:txBody>
        </p:sp>
        <p:sp>
          <p:nvSpPr>
            <p:cNvPr id="15" name="Oval 14"/>
            <p:cNvSpPr/>
            <p:nvPr/>
          </p:nvSpPr>
          <p:spPr>
            <a:xfrm>
              <a:off x="1888539" y="3852342"/>
              <a:ext cx="216675" cy="21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7200"/>
            </a:p>
          </p:txBody>
        </p:sp>
        <p:sp>
          <p:nvSpPr>
            <p:cNvPr id="17" name="Oval 16"/>
            <p:cNvSpPr/>
            <p:nvPr/>
          </p:nvSpPr>
          <p:spPr>
            <a:xfrm>
              <a:off x="2321889" y="3852342"/>
              <a:ext cx="216675" cy="21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7200"/>
            </a:p>
          </p:txBody>
        </p:sp>
        <p:sp>
          <p:nvSpPr>
            <p:cNvPr id="18" name="Oval 17"/>
            <p:cNvSpPr/>
            <p:nvPr/>
          </p:nvSpPr>
          <p:spPr>
            <a:xfrm>
              <a:off x="2755239" y="3852342"/>
              <a:ext cx="216675" cy="21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7200"/>
            </a:p>
          </p:txBody>
        </p:sp>
        <p:sp>
          <p:nvSpPr>
            <p:cNvPr id="19" name="Oval 18"/>
            <p:cNvSpPr/>
            <p:nvPr/>
          </p:nvSpPr>
          <p:spPr>
            <a:xfrm>
              <a:off x="3188588" y="3852342"/>
              <a:ext cx="216675" cy="21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7200"/>
            </a:p>
          </p:txBody>
        </p:sp>
        <p:sp>
          <p:nvSpPr>
            <p:cNvPr id="20" name="Oval 19"/>
            <p:cNvSpPr/>
            <p:nvPr/>
          </p:nvSpPr>
          <p:spPr>
            <a:xfrm>
              <a:off x="3621938" y="3852342"/>
              <a:ext cx="216675" cy="21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7200"/>
            </a:p>
          </p:txBody>
        </p:sp>
        <p:sp>
          <p:nvSpPr>
            <p:cNvPr id="21" name="Oval 20"/>
            <p:cNvSpPr/>
            <p:nvPr/>
          </p:nvSpPr>
          <p:spPr>
            <a:xfrm>
              <a:off x="4055288" y="3852342"/>
              <a:ext cx="216675" cy="21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7200"/>
            </a:p>
          </p:txBody>
        </p:sp>
        <p:sp>
          <p:nvSpPr>
            <p:cNvPr id="22" name="Oval 21"/>
            <p:cNvSpPr/>
            <p:nvPr/>
          </p:nvSpPr>
          <p:spPr>
            <a:xfrm>
              <a:off x="1455190" y="4285692"/>
              <a:ext cx="216675" cy="21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7200"/>
            </a:p>
          </p:txBody>
        </p:sp>
        <p:sp>
          <p:nvSpPr>
            <p:cNvPr id="23" name="Oval 22"/>
            <p:cNvSpPr/>
            <p:nvPr/>
          </p:nvSpPr>
          <p:spPr>
            <a:xfrm>
              <a:off x="1888539" y="4285692"/>
              <a:ext cx="216675" cy="21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7200"/>
            </a:p>
          </p:txBody>
        </p:sp>
        <p:sp>
          <p:nvSpPr>
            <p:cNvPr id="24" name="Oval 23"/>
            <p:cNvSpPr/>
            <p:nvPr/>
          </p:nvSpPr>
          <p:spPr>
            <a:xfrm>
              <a:off x="2321889" y="4285692"/>
              <a:ext cx="216675" cy="21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7200"/>
            </a:p>
          </p:txBody>
        </p:sp>
        <p:sp>
          <p:nvSpPr>
            <p:cNvPr id="25" name="Oval 24"/>
            <p:cNvSpPr/>
            <p:nvPr/>
          </p:nvSpPr>
          <p:spPr>
            <a:xfrm>
              <a:off x="2755239" y="4285692"/>
              <a:ext cx="216675" cy="21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7200"/>
            </a:p>
          </p:txBody>
        </p:sp>
        <p:sp>
          <p:nvSpPr>
            <p:cNvPr id="26" name="Oval 25"/>
            <p:cNvSpPr/>
            <p:nvPr/>
          </p:nvSpPr>
          <p:spPr>
            <a:xfrm>
              <a:off x="3188588" y="4285692"/>
              <a:ext cx="216675" cy="21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7200"/>
            </a:p>
          </p:txBody>
        </p:sp>
        <p:sp>
          <p:nvSpPr>
            <p:cNvPr id="27" name="Oval 26"/>
            <p:cNvSpPr/>
            <p:nvPr/>
          </p:nvSpPr>
          <p:spPr>
            <a:xfrm>
              <a:off x="3621938" y="4285692"/>
              <a:ext cx="216675" cy="21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7200"/>
            </a:p>
          </p:txBody>
        </p:sp>
        <p:sp>
          <p:nvSpPr>
            <p:cNvPr id="28" name="Oval 27"/>
            <p:cNvSpPr/>
            <p:nvPr/>
          </p:nvSpPr>
          <p:spPr>
            <a:xfrm>
              <a:off x="4055288" y="4285692"/>
              <a:ext cx="216675" cy="21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7200"/>
            </a:p>
          </p:txBody>
        </p:sp>
        <p:sp>
          <p:nvSpPr>
            <p:cNvPr id="29" name="Oval 28"/>
            <p:cNvSpPr/>
            <p:nvPr/>
          </p:nvSpPr>
          <p:spPr>
            <a:xfrm>
              <a:off x="1455190" y="4719041"/>
              <a:ext cx="216675" cy="21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7200"/>
            </a:p>
          </p:txBody>
        </p:sp>
        <p:sp>
          <p:nvSpPr>
            <p:cNvPr id="30" name="Oval 29"/>
            <p:cNvSpPr/>
            <p:nvPr/>
          </p:nvSpPr>
          <p:spPr>
            <a:xfrm>
              <a:off x="1888539" y="4719041"/>
              <a:ext cx="216675" cy="21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7200"/>
            </a:p>
          </p:txBody>
        </p:sp>
        <p:sp>
          <p:nvSpPr>
            <p:cNvPr id="31" name="Oval 30"/>
            <p:cNvSpPr/>
            <p:nvPr/>
          </p:nvSpPr>
          <p:spPr>
            <a:xfrm>
              <a:off x="2321889" y="4719041"/>
              <a:ext cx="216675" cy="21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7200"/>
            </a:p>
          </p:txBody>
        </p:sp>
        <p:sp>
          <p:nvSpPr>
            <p:cNvPr id="32" name="Oval 31"/>
            <p:cNvSpPr/>
            <p:nvPr/>
          </p:nvSpPr>
          <p:spPr>
            <a:xfrm>
              <a:off x="2755239" y="4719041"/>
              <a:ext cx="216675" cy="21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7200"/>
            </a:p>
          </p:txBody>
        </p:sp>
        <p:sp>
          <p:nvSpPr>
            <p:cNvPr id="33" name="Oval 32"/>
            <p:cNvSpPr/>
            <p:nvPr/>
          </p:nvSpPr>
          <p:spPr>
            <a:xfrm>
              <a:off x="3188588" y="4719041"/>
              <a:ext cx="216675" cy="21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7200"/>
            </a:p>
          </p:txBody>
        </p:sp>
        <p:sp>
          <p:nvSpPr>
            <p:cNvPr id="34" name="Oval 33"/>
            <p:cNvSpPr/>
            <p:nvPr/>
          </p:nvSpPr>
          <p:spPr>
            <a:xfrm>
              <a:off x="3621938" y="4719041"/>
              <a:ext cx="216675" cy="21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7200"/>
            </a:p>
          </p:txBody>
        </p:sp>
        <p:sp>
          <p:nvSpPr>
            <p:cNvPr id="35" name="Oval 34"/>
            <p:cNvSpPr/>
            <p:nvPr/>
          </p:nvSpPr>
          <p:spPr>
            <a:xfrm>
              <a:off x="4055288" y="4719041"/>
              <a:ext cx="216675" cy="21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7200"/>
            </a:p>
          </p:txBody>
        </p:sp>
        <p:sp>
          <p:nvSpPr>
            <p:cNvPr id="36" name="Oval 35"/>
            <p:cNvSpPr/>
            <p:nvPr/>
          </p:nvSpPr>
          <p:spPr>
            <a:xfrm>
              <a:off x="1455190" y="5152391"/>
              <a:ext cx="216675" cy="21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7200"/>
            </a:p>
          </p:txBody>
        </p:sp>
        <p:sp>
          <p:nvSpPr>
            <p:cNvPr id="37" name="Oval 36"/>
            <p:cNvSpPr/>
            <p:nvPr/>
          </p:nvSpPr>
          <p:spPr>
            <a:xfrm>
              <a:off x="1888539" y="5152391"/>
              <a:ext cx="216675" cy="21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7200"/>
            </a:p>
          </p:txBody>
        </p:sp>
        <p:sp>
          <p:nvSpPr>
            <p:cNvPr id="38" name="Oval 37"/>
            <p:cNvSpPr/>
            <p:nvPr/>
          </p:nvSpPr>
          <p:spPr>
            <a:xfrm>
              <a:off x="2321889" y="5152391"/>
              <a:ext cx="216675" cy="21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7200"/>
            </a:p>
          </p:txBody>
        </p:sp>
        <p:sp>
          <p:nvSpPr>
            <p:cNvPr id="39" name="Oval 38"/>
            <p:cNvSpPr/>
            <p:nvPr/>
          </p:nvSpPr>
          <p:spPr>
            <a:xfrm>
              <a:off x="2755239" y="5152391"/>
              <a:ext cx="216675" cy="21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7200"/>
            </a:p>
          </p:txBody>
        </p:sp>
        <p:sp>
          <p:nvSpPr>
            <p:cNvPr id="40" name="Oval 39"/>
            <p:cNvSpPr/>
            <p:nvPr/>
          </p:nvSpPr>
          <p:spPr>
            <a:xfrm>
              <a:off x="3188588" y="5152391"/>
              <a:ext cx="216675" cy="21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7200"/>
            </a:p>
          </p:txBody>
        </p:sp>
        <p:sp>
          <p:nvSpPr>
            <p:cNvPr id="41" name="Oval 40"/>
            <p:cNvSpPr/>
            <p:nvPr/>
          </p:nvSpPr>
          <p:spPr>
            <a:xfrm>
              <a:off x="3621938" y="5152391"/>
              <a:ext cx="216675" cy="21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7200"/>
            </a:p>
          </p:txBody>
        </p:sp>
        <p:sp>
          <p:nvSpPr>
            <p:cNvPr id="42" name="Oval 41"/>
            <p:cNvSpPr/>
            <p:nvPr/>
          </p:nvSpPr>
          <p:spPr>
            <a:xfrm>
              <a:off x="4055288" y="5152391"/>
              <a:ext cx="216675" cy="21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7200"/>
            </a:p>
          </p:txBody>
        </p:sp>
        <p:sp>
          <p:nvSpPr>
            <p:cNvPr id="43" name="Oval 42"/>
            <p:cNvSpPr/>
            <p:nvPr/>
          </p:nvSpPr>
          <p:spPr>
            <a:xfrm>
              <a:off x="1455190" y="5585741"/>
              <a:ext cx="216675" cy="21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7200"/>
            </a:p>
          </p:txBody>
        </p:sp>
        <p:sp>
          <p:nvSpPr>
            <p:cNvPr id="44" name="Oval 43"/>
            <p:cNvSpPr/>
            <p:nvPr/>
          </p:nvSpPr>
          <p:spPr>
            <a:xfrm>
              <a:off x="1888539" y="5585741"/>
              <a:ext cx="216675" cy="21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7200"/>
            </a:p>
          </p:txBody>
        </p:sp>
        <p:sp>
          <p:nvSpPr>
            <p:cNvPr id="45" name="Oval 44"/>
            <p:cNvSpPr/>
            <p:nvPr/>
          </p:nvSpPr>
          <p:spPr>
            <a:xfrm>
              <a:off x="2321889" y="5585741"/>
              <a:ext cx="216675" cy="21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7200"/>
            </a:p>
          </p:txBody>
        </p:sp>
        <p:sp>
          <p:nvSpPr>
            <p:cNvPr id="46" name="Oval 45"/>
            <p:cNvSpPr/>
            <p:nvPr/>
          </p:nvSpPr>
          <p:spPr>
            <a:xfrm>
              <a:off x="2755239" y="5585741"/>
              <a:ext cx="216675" cy="21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7200"/>
            </a:p>
          </p:txBody>
        </p:sp>
        <p:sp>
          <p:nvSpPr>
            <p:cNvPr id="47" name="Oval 46"/>
            <p:cNvSpPr/>
            <p:nvPr/>
          </p:nvSpPr>
          <p:spPr>
            <a:xfrm>
              <a:off x="3188588" y="5585741"/>
              <a:ext cx="216675" cy="21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7200"/>
            </a:p>
          </p:txBody>
        </p:sp>
        <p:sp>
          <p:nvSpPr>
            <p:cNvPr id="48" name="Oval 47"/>
            <p:cNvSpPr/>
            <p:nvPr/>
          </p:nvSpPr>
          <p:spPr>
            <a:xfrm>
              <a:off x="3621938" y="5585741"/>
              <a:ext cx="216675" cy="21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7200"/>
            </a:p>
          </p:txBody>
        </p:sp>
        <p:sp>
          <p:nvSpPr>
            <p:cNvPr id="49" name="Oval 48"/>
            <p:cNvSpPr/>
            <p:nvPr/>
          </p:nvSpPr>
          <p:spPr>
            <a:xfrm>
              <a:off x="4055288" y="5585741"/>
              <a:ext cx="216675" cy="21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7200"/>
            </a:p>
          </p:txBody>
        </p:sp>
        <p:sp>
          <p:nvSpPr>
            <p:cNvPr id="50" name="Oval 49"/>
            <p:cNvSpPr/>
            <p:nvPr/>
          </p:nvSpPr>
          <p:spPr>
            <a:xfrm>
              <a:off x="4488638" y="3852342"/>
              <a:ext cx="216675" cy="21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7200"/>
            </a:p>
          </p:txBody>
        </p:sp>
        <p:sp>
          <p:nvSpPr>
            <p:cNvPr id="51" name="Oval 50"/>
            <p:cNvSpPr/>
            <p:nvPr/>
          </p:nvSpPr>
          <p:spPr>
            <a:xfrm>
              <a:off x="4488638" y="4285692"/>
              <a:ext cx="216675" cy="21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7200"/>
            </a:p>
          </p:txBody>
        </p:sp>
        <p:sp>
          <p:nvSpPr>
            <p:cNvPr id="52" name="Oval 51"/>
            <p:cNvSpPr/>
            <p:nvPr/>
          </p:nvSpPr>
          <p:spPr>
            <a:xfrm>
              <a:off x="4488638" y="4719041"/>
              <a:ext cx="216675" cy="21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7200"/>
            </a:p>
          </p:txBody>
        </p:sp>
        <p:sp>
          <p:nvSpPr>
            <p:cNvPr id="53" name="Oval 52"/>
            <p:cNvSpPr/>
            <p:nvPr/>
          </p:nvSpPr>
          <p:spPr>
            <a:xfrm>
              <a:off x="4488638" y="5152391"/>
              <a:ext cx="216675" cy="21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7200"/>
            </a:p>
          </p:txBody>
        </p:sp>
        <p:sp>
          <p:nvSpPr>
            <p:cNvPr id="54" name="Oval 53"/>
            <p:cNvSpPr/>
            <p:nvPr/>
          </p:nvSpPr>
          <p:spPr>
            <a:xfrm>
              <a:off x="4488638" y="5585741"/>
              <a:ext cx="216675" cy="21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7200"/>
            </a:p>
          </p:txBody>
        </p:sp>
        <p:sp>
          <p:nvSpPr>
            <p:cNvPr id="55" name="Oval 54"/>
            <p:cNvSpPr/>
            <p:nvPr/>
          </p:nvSpPr>
          <p:spPr>
            <a:xfrm>
              <a:off x="4921987" y="3852342"/>
              <a:ext cx="216675" cy="21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7200"/>
            </a:p>
          </p:txBody>
        </p:sp>
        <p:sp>
          <p:nvSpPr>
            <p:cNvPr id="56" name="Oval 55"/>
            <p:cNvSpPr/>
            <p:nvPr/>
          </p:nvSpPr>
          <p:spPr>
            <a:xfrm>
              <a:off x="4921987" y="4285692"/>
              <a:ext cx="216675" cy="21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7200"/>
            </a:p>
          </p:txBody>
        </p:sp>
        <p:sp>
          <p:nvSpPr>
            <p:cNvPr id="57" name="Oval 56"/>
            <p:cNvSpPr/>
            <p:nvPr/>
          </p:nvSpPr>
          <p:spPr>
            <a:xfrm>
              <a:off x="4921987" y="4719041"/>
              <a:ext cx="216675" cy="21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7200"/>
            </a:p>
          </p:txBody>
        </p:sp>
        <p:sp>
          <p:nvSpPr>
            <p:cNvPr id="58" name="Oval 57"/>
            <p:cNvSpPr/>
            <p:nvPr/>
          </p:nvSpPr>
          <p:spPr>
            <a:xfrm>
              <a:off x="4921987" y="5152391"/>
              <a:ext cx="216675" cy="21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7200"/>
            </a:p>
          </p:txBody>
        </p:sp>
        <p:sp>
          <p:nvSpPr>
            <p:cNvPr id="59" name="Oval 58"/>
            <p:cNvSpPr/>
            <p:nvPr/>
          </p:nvSpPr>
          <p:spPr>
            <a:xfrm>
              <a:off x="4921987" y="5585741"/>
              <a:ext cx="216675" cy="21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7200"/>
            </a:p>
          </p:txBody>
        </p:sp>
      </p:grpSp>
      <p:sp>
        <p:nvSpPr>
          <p:cNvPr id="4" name="TextBox 3"/>
          <p:cNvSpPr txBox="1"/>
          <p:nvPr/>
        </p:nvSpPr>
        <p:spPr>
          <a:xfrm>
            <a:off x="15267205" y="1230058"/>
            <a:ext cx="5472105" cy="1477328"/>
          </a:xfrm>
          <a:prstGeom prst="rect">
            <a:avLst/>
          </a:prstGeom>
          <a:noFill/>
        </p:spPr>
        <p:txBody>
          <a:bodyPr wrap="square" rtlCol="0">
            <a:spAutoFit/>
          </a:bodyPr>
          <a:lstStyle/>
          <a:p>
            <a:r>
              <a:rPr lang="en-US" sz="9000" dirty="0" err="1" smtClean="0">
                <a:solidFill>
                  <a:schemeClr val="bg1"/>
                </a:solidFill>
                <a:latin typeface="Times New Roman" pitchFamily="18" charset="0"/>
                <a:ea typeface="Tahoma" pitchFamily="34" charset="0"/>
                <a:cs typeface="Times New Roman" pitchFamily="18" charset="0"/>
              </a:rPr>
              <a:t>Kiểm</a:t>
            </a:r>
            <a:r>
              <a:rPr lang="en-US" sz="9000" dirty="0" smtClean="0">
                <a:solidFill>
                  <a:schemeClr val="bg1"/>
                </a:solidFill>
                <a:latin typeface="Times New Roman" pitchFamily="18" charset="0"/>
                <a:ea typeface="Tahoma" pitchFamily="34" charset="0"/>
                <a:cs typeface="Times New Roman" pitchFamily="18" charset="0"/>
              </a:rPr>
              <a:t> </a:t>
            </a:r>
            <a:r>
              <a:rPr lang="en-US" sz="9000" dirty="0" err="1" smtClean="0">
                <a:solidFill>
                  <a:schemeClr val="bg1"/>
                </a:solidFill>
                <a:latin typeface="Times New Roman" pitchFamily="18" charset="0"/>
                <a:ea typeface="Tahoma" pitchFamily="34" charset="0"/>
                <a:cs typeface="Times New Roman" pitchFamily="18" charset="0"/>
              </a:rPr>
              <a:t>thử</a:t>
            </a:r>
            <a:endParaRPr lang="en-US" sz="9000" dirty="0">
              <a:solidFill>
                <a:schemeClr val="bg1"/>
              </a:solidFill>
              <a:latin typeface="Times New Roman" pitchFamily="18" charset="0"/>
              <a:ea typeface="Tahoma" pitchFamily="34" charset="0"/>
              <a:cs typeface="Times New Roman" pitchFamily="18" charset="0"/>
            </a:endParaRPr>
          </a:p>
        </p:txBody>
      </p:sp>
    </p:spTree>
    <p:extLst>
      <p:ext uri="{BB962C8B-B14F-4D97-AF65-F5344CB8AC3E}">
        <p14:creationId xmlns:p14="http://schemas.microsoft.com/office/powerpoint/2010/main" val="3757166205"/>
      </p:ext>
    </p:extLst>
  </p:cSld>
  <p:clrMapOvr>
    <a:masterClrMapping/>
  </p:clrMapOvr>
  <p:transition spd="slow">
    <p:push dir="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0"/>
            <a:ext cx="11958660" cy="13716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7200"/>
          </a:p>
        </p:txBody>
      </p:sp>
      <p:sp>
        <p:nvSpPr>
          <p:cNvPr id="2" name="Oval 1"/>
          <p:cNvSpPr/>
          <p:nvPr/>
        </p:nvSpPr>
        <p:spPr>
          <a:xfrm>
            <a:off x="8429625" y="-3762375"/>
            <a:ext cx="7524750" cy="752475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7200"/>
          </a:p>
        </p:txBody>
      </p:sp>
      <p:sp>
        <p:nvSpPr>
          <p:cNvPr id="18" name="Rectangle 17"/>
          <p:cNvSpPr/>
          <p:nvPr/>
        </p:nvSpPr>
        <p:spPr>
          <a:xfrm>
            <a:off x="8401051" y="12700000"/>
            <a:ext cx="7524750" cy="101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7200"/>
          </a:p>
        </p:txBody>
      </p:sp>
      <p:sp>
        <p:nvSpPr>
          <p:cNvPr id="8" name="TextBox 7"/>
          <p:cNvSpPr txBox="1"/>
          <p:nvPr/>
        </p:nvSpPr>
        <p:spPr>
          <a:xfrm>
            <a:off x="9894634" y="3827815"/>
            <a:ext cx="4128053" cy="1477328"/>
          </a:xfrm>
          <a:prstGeom prst="rect">
            <a:avLst/>
          </a:prstGeom>
          <a:solidFill>
            <a:schemeClr val="accent1"/>
          </a:solidFill>
        </p:spPr>
        <p:txBody>
          <a:bodyPr wrap="none" rtlCol="0" anchor="ctr">
            <a:spAutoFit/>
          </a:bodyPr>
          <a:lstStyle/>
          <a:p>
            <a:r>
              <a:rPr lang="en-US" sz="9000" dirty="0" err="1" smtClean="0">
                <a:solidFill>
                  <a:schemeClr val="bg1"/>
                </a:solidFill>
                <a:latin typeface="Times New Roman" pitchFamily="18" charset="0"/>
                <a:cs typeface="Times New Roman" pitchFamily="18" charset="0"/>
              </a:rPr>
              <a:t>Kết</a:t>
            </a:r>
            <a:r>
              <a:rPr lang="en-US" sz="9000" dirty="0" smtClean="0">
                <a:solidFill>
                  <a:schemeClr val="bg1"/>
                </a:solidFill>
                <a:latin typeface="Times New Roman" pitchFamily="18" charset="0"/>
                <a:cs typeface="Times New Roman" pitchFamily="18" charset="0"/>
              </a:rPr>
              <a:t> </a:t>
            </a:r>
            <a:r>
              <a:rPr lang="en-US" sz="9000" dirty="0" err="1" smtClean="0">
                <a:solidFill>
                  <a:schemeClr val="bg1"/>
                </a:solidFill>
                <a:latin typeface="Times New Roman" pitchFamily="18" charset="0"/>
                <a:cs typeface="Times New Roman" pitchFamily="18" charset="0"/>
              </a:rPr>
              <a:t>luận</a:t>
            </a:r>
            <a:endParaRPr lang="id-ID" sz="9000" dirty="0">
              <a:solidFill>
                <a:schemeClr val="bg1"/>
              </a:solidFill>
              <a:latin typeface="Times New Roman" pitchFamily="18" charset="0"/>
              <a:cs typeface="Times New Roman" pitchFamily="18" charset="0"/>
            </a:endParaRPr>
          </a:p>
        </p:txBody>
      </p:sp>
      <p:sp>
        <p:nvSpPr>
          <p:cNvPr id="9" name="TextBox 8"/>
          <p:cNvSpPr txBox="1"/>
          <p:nvPr/>
        </p:nvSpPr>
        <p:spPr>
          <a:xfrm>
            <a:off x="12672595" y="5228199"/>
            <a:ext cx="9018816" cy="1477328"/>
          </a:xfrm>
          <a:prstGeom prst="rect">
            <a:avLst/>
          </a:prstGeom>
          <a:solidFill>
            <a:schemeClr val="accent1"/>
          </a:solidFill>
        </p:spPr>
        <p:txBody>
          <a:bodyPr wrap="none" rtlCol="0" anchor="ctr">
            <a:spAutoFit/>
          </a:bodyPr>
          <a:lstStyle/>
          <a:p>
            <a:r>
              <a:rPr lang="en-US" sz="9000" dirty="0">
                <a:solidFill>
                  <a:schemeClr val="bg1"/>
                </a:solidFill>
                <a:latin typeface="Times New Roman" pitchFamily="18" charset="0"/>
                <a:cs typeface="Times New Roman" pitchFamily="18" charset="0"/>
              </a:rPr>
              <a:t>&amp;</a:t>
            </a:r>
            <a:r>
              <a:rPr lang="en-US" sz="9000" dirty="0" smtClean="0">
                <a:solidFill>
                  <a:schemeClr val="bg1"/>
                </a:solidFill>
                <a:latin typeface="Times New Roman" pitchFamily="18" charset="0"/>
                <a:cs typeface="Times New Roman" pitchFamily="18" charset="0"/>
              </a:rPr>
              <a:t> </a:t>
            </a:r>
            <a:r>
              <a:rPr lang="en-US" sz="9000" dirty="0" err="1" smtClean="0">
                <a:solidFill>
                  <a:schemeClr val="bg1"/>
                </a:solidFill>
                <a:latin typeface="Times New Roman" pitchFamily="18" charset="0"/>
                <a:cs typeface="Times New Roman" pitchFamily="18" charset="0"/>
              </a:rPr>
              <a:t>hướng</a:t>
            </a:r>
            <a:r>
              <a:rPr lang="en-US" sz="9000" dirty="0" smtClean="0">
                <a:solidFill>
                  <a:schemeClr val="bg1"/>
                </a:solidFill>
                <a:latin typeface="Times New Roman" pitchFamily="18" charset="0"/>
                <a:cs typeface="Times New Roman" pitchFamily="18" charset="0"/>
              </a:rPr>
              <a:t> </a:t>
            </a:r>
            <a:r>
              <a:rPr lang="en-US" sz="9000" dirty="0" err="1" smtClean="0">
                <a:solidFill>
                  <a:schemeClr val="bg1"/>
                </a:solidFill>
                <a:latin typeface="Times New Roman" pitchFamily="18" charset="0"/>
                <a:cs typeface="Times New Roman" pitchFamily="18" charset="0"/>
              </a:rPr>
              <a:t>phát</a:t>
            </a:r>
            <a:r>
              <a:rPr lang="en-US" sz="9000" dirty="0" smtClean="0">
                <a:solidFill>
                  <a:schemeClr val="bg1"/>
                </a:solidFill>
                <a:latin typeface="Times New Roman" pitchFamily="18" charset="0"/>
                <a:cs typeface="Times New Roman" pitchFamily="18" charset="0"/>
              </a:rPr>
              <a:t> </a:t>
            </a:r>
            <a:r>
              <a:rPr lang="en-US" sz="9000" dirty="0" err="1" smtClean="0">
                <a:solidFill>
                  <a:schemeClr val="bg1"/>
                </a:solidFill>
                <a:latin typeface="Times New Roman" pitchFamily="18" charset="0"/>
                <a:cs typeface="Times New Roman" pitchFamily="18" charset="0"/>
              </a:rPr>
              <a:t>triển</a:t>
            </a:r>
            <a:endParaRPr lang="id-ID" sz="9000" dirty="0">
              <a:solidFill>
                <a:schemeClr val="bg1"/>
              </a:solidFill>
              <a:latin typeface="Times New Roman" pitchFamily="18" charset="0"/>
              <a:cs typeface="Times New Roman" pitchFamily="18" charset="0"/>
            </a:endParaRPr>
          </a:p>
        </p:txBody>
      </p:sp>
      <p:sp>
        <p:nvSpPr>
          <p:cNvPr id="10" name="Rectangle 9"/>
          <p:cNvSpPr/>
          <p:nvPr/>
        </p:nvSpPr>
        <p:spPr>
          <a:xfrm>
            <a:off x="6534150" y="889000"/>
            <a:ext cx="4826000" cy="1016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7200"/>
          </a:p>
        </p:txBody>
      </p:sp>
      <p:sp>
        <p:nvSpPr>
          <p:cNvPr id="3" name="Rectangle 2"/>
          <p:cNvSpPr/>
          <p:nvPr/>
        </p:nvSpPr>
        <p:spPr>
          <a:xfrm>
            <a:off x="1083276" y="5929752"/>
            <a:ext cx="22217447" cy="7017306"/>
          </a:xfrm>
          <a:prstGeom prst="rect">
            <a:avLst/>
          </a:prstGeom>
        </p:spPr>
        <p:txBody>
          <a:bodyPr wrap="square">
            <a:spAutoFit/>
          </a:bodyPr>
          <a:lstStyle/>
          <a:p>
            <a:pPr algn="just"/>
            <a:r>
              <a:rPr lang="en-US" sz="5000" b="1" dirty="0" smtClean="0">
                <a:solidFill>
                  <a:schemeClr val="bg1"/>
                </a:solidFill>
                <a:latin typeface="Times New Roman" pitchFamily="18" charset="0"/>
                <a:cs typeface="Times New Roman" pitchFamily="18" charset="0"/>
              </a:rPr>
              <a:t>1.Kết </a:t>
            </a:r>
            <a:r>
              <a:rPr lang="en-US" sz="5000" b="1" dirty="0" err="1" smtClean="0">
                <a:solidFill>
                  <a:schemeClr val="bg1"/>
                </a:solidFill>
                <a:latin typeface="Times New Roman" pitchFamily="18" charset="0"/>
                <a:cs typeface="Times New Roman" pitchFamily="18" charset="0"/>
              </a:rPr>
              <a:t>luận</a:t>
            </a:r>
            <a:endParaRPr lang="en-US" sz="5000" b="1" dirty="0">
              <a:solidFill>
                <a:schemeClr val="bg1"/>
              </a:solidFill>
              <a:latin typeface="Times New Roman" pitchFamily="18" charset="0"/>
              <a:cs typeface="Times New Roman" pitchFamily="18" charset="0"/>
            </a:endParaRPr>
          </a:p>
          <a:p>
            <a:pPr algn="just"/>
            <a:r>
              <a:rPr lang="en-US" sz="5000" dirty="0">
                <a:solidFill>
                  <a:schemeClr val="bg1"/>
                </a:solidFill>
                <a:latin typeface="Times New Roman" pitchFamily="18" charset="0"/>
                <a:cs typeface="Times New Roman" pitchFamily="18" charset="0"/>
              </a:rPr>
              <a:t>Qua 6 </a:t>
            </a:r>
            <a:r>
              <a:rPr lang="en-US" sz="5000" dirty="0" err="1">
                <a:solidFill>
                  <a:schemeClr val="bg1"/>
                </a:solidFill>
                <a:latin typeface="Times New Roman" pitchFamily="18" charset="0"/>
                <a:cs typeface="Times New Roman" pitchFamily="18" charset="0"/>
              </a:rPr>
              <a:t>tháng</a:t>
            </a:r>
            <a:r>
              <a:rPr lang="en-US" sz="5000" dirty="0">
                <a:solidFill>
                  <a:schemeClr val="bg1"/>
                </a:solidFill>
                <a:latin typeface="Times New Roman" pitchFamily="18" charset="0"/>
                <a:cs typeface="Times New Roman" pitchFamily="18" charset="0"/>
              </a:rPr>
              <a:t> </a:t>
            </a:r>
            <a:r>
              <a:rPr lang="en-US" sz="5000" dirty="0" err="1">
                <a:solidFill>
                  <a:schemeClr val="bg1"/>
                </a:solidFill>
                <a:latin typeface="Times New Roman" pitchFamily="18" charset="0"/>
                <a:cs typeface="Times New Roman" pitchFamily="18" charset="0"/>
              </a:rPr>
              <a:t>nghiên</a:t>
            </a:r>
            <a:r>
              <a:rPr lang="en-US" sz="5000" dirty="0">
                <a:solidFill>
                  <a:schemeClr val="bg1"/>
                </a:solidFill>
                <a:latin typeface="Times New Roman" pitchFamily="18" charset="0"/>
                <a:cs typeface="Times New Roman" pitchFamily="18" charset="0"/>
              </a:rPr>
              <a:t> </a:t>
            </a:r>
            <a:r>
              <a:rPr lang="en-US" sz="5000" dirty="0" err="1">
                <a:solidFill>
                  <a:schemeClr val="bg1"/>
                </a:solidFill>
                <a:latin typeface="Times New Roman" pitchFamily="18" charset="0"/>
                <a:cs typeface="Times New Roman" pitchFamily="18" charset="0"/>
              </a:rPr>
              <a:t>cứu</a:t>
            </a:r>
            <a:r>
              <a:rPr lang="en-US" sz="5000" dirty="0">
                <a:solidFill>
                  <a:schemeClr val="bg1"/>
                </a:solidFill>
                <a:latin typeface="Times New Roman" pitchFamily="18" charset="0"/>
                <a:cs typeface="Times New Roman" pitchFamily="18" charset="0"/>
              </a:rPr>
              <a:t>, </a:t>
            </a:r>
            <a:r>
              <a:rPr lang="en-US" sz="5000" dirty="0" err="1">
                <a:solidFill>
                  <a:schemeClr val="bg1"/>
                </a:solidFill>
                <a:latin typeface="Times New Roman" pitchFamily="18" charset="0"/>
                <a:cs typeface="Times New Roman" pitchFamily="18" charset="0"/>
              </a:rPr>
              <a:t>chúng</a:t>
            </a:r>
            <a:r>
              <a:rPr lang="en-US" sz="5000" dirty="0">
                <a:solidFill>
                  <a:schemeClr val="bg1"/>
                </a:solidFill>
                <a:latin typeface="Times New Roman" pitchFamily="18" charset="0"/>
                <a:cs typeface="Times New Roman" pitchFamily="18" charset="0"/>
              </a:rPr>
              <a:t> </a:t>
            </a:r>
            <a:r>
              <a:rPr lang="en-US" sz="5000" dirty="0" err="1">
                <a:solidFill>
                  <a:schemeClr val="bg1"/>
                </a:solidFill>
                <a:latin typeface="Times New Roman" pitchFamily="18" charset="0"/>
                <a:cs typeface="Times New Roman" pitchFamily="18" charset="0"/>
              </a:rPr>
              <a:t>em</a:t>
            </a:r>
            <a:r>
              <a:rPr lang="en-US" sz="5000" dirty="0">
                <a:solidFill>
                  <a:schemeClr val="bg1"/>
                </a:solidFill>
                <a:latin typeface="Times New Roman" pitchFamily="18" charset="0"/>
                <a:cs typeface="Times New Roman" pitchFamily="18" charset="0"/>
              </a:rPr>
              <a:t> </a:t>
            </a:r>
            <a:r>
              <a:rPr lang="en-US" sz="5000" dirty="0" err="1">
                <a:solidFill>
                  <a:schemeClr val="bg1"/>
                </a:solidFill>
                <a:latin typeface="Times New Roman" pitchFamily="18" charset="0"/>
                <a:cs typeface="Times New Roman" pitchFamily="18" charset="0"/>
              </a:rPr>
              <a:t>có</a:t>
            </a:r>
            <a:r>
              <a:rPr lang="en-US" sz="5000" dirty="0">
                <a:solidFill>
                  <a:schemeClr val="bg1"/>
                </a:solidFill>
                <a:latin typeface="Times New Roman" pitchFamily="18" charset="0"/>
                <a:cs typeface="Times New Roman" pitchFamily="18" charset="0"/>
              </a:rPr>
              <a:t> </a:t>
            </a:r>
            <a:r>
              <a:rPr lang="en-US" sz="5000" dirty="0" err="1">
                <a:solidFill>
                  <a:schemeClr val="bg1"/>
                </a:solidFill>
                <a:latin typeface="Times New Roman" pitchFamily="18" charset="0"/>
                <a:cs typeface="Times New Roman" pitchFamily="18" charset="0"/>
              </a:rPr>
              <a:t>kết</a:t>
            </a:r>
            <a:r>
              <a:rPr lang="en-US" sz="5000" dirty="0">
                <a:solidFill>
                  <a:schemeClr val="bg1"/>
                </a:solidFill>
                <a:latin typeface="Times New Roman" pitchFamily="18" charset="0"/>
                <a:cs typeface="Times New Roman" pitchFamily="18" charset="0"/>
              </a:rPr>
              <a:t> </a:t>
            </a:r>
            <a:r>
              <a:rPr lang="en-US" sz="5000" dirty="0" err="1">
                <a:latin typeface="Times New Roman" pitchFamily="18" charset="0"/>
                <a:cs typeface="Times New Roman" pitchFamily="18" charset="0"/>
              </a:rPr>
              <a:t>quả</a:t>
            </a:r>
            <a:r>
              <a:rPr lang="en-US" sz="5000" dirty="0">
                <a:latin typeface="Times New Roman" pitchFamily="18" charset="0"/>
                <a:cs typeface="Times New Roman" pitchFamily="18" charset="0"/>
              </a:rPr>
              <a:t> </a:t>
            </a:r>
            <a:r>
              <a:rPr lang="en-US" sz="5000" dirty="0" err="1">
                <a:latin typeface="Times New Roman" pitchFamily="18" charset="0"/>
                <a:cs typeface="Times New Roman" pitchFamily="18" charset="0"/>
              </a:rPr>
              <a:t>như</a:t>
            </a:r>
            <a:r>
              <a:rPr lang="en-US" sz="5000" dirty="0">
                <a:latin typeface="Times New Roman" pitchFamily="18" charset="0"/>
                <a:cs typeface="Times New Roman" pitchFamily="18" charset="0"/>
              </a:rPr>
              <a:t> </a:t>
            </a:r>
            <a:r>
              <a:rPr lang="en-US" sz="5000" dirty="0" err="1">
                <a:latin typeface="Times New Roman" pitchFamily="18" charset="0"/>
                <a:cs typeface="Times New Roman" pitchFamily="18" charset="0"/>
              </a:rPr>
              <a:t>sau</a:t>
            </a:r>
            <a:r>
              <a:rPr lang="en-US" sz="5000" dirty="0">
                <a:latin typeface="Times New Roman" pitchFamily="18" charset="0"/>
                <a:cs typeface="Times New Roman" pitchFamily="18" charset="0"/>
              </a:rPr>
              <a:t> :</a:t>
            </a:r>
          </a:p>
          <a:p>
            <a:pPr algn="just"/>
            <a:r>
              <a:rPr lang="en-US" sz="5000" dirty="0" smtClean="0">
                <a:latin typeface="Times New Roman" pitchFamily="18" charset="0"/>
                <a:cs typeface="Times New Roman" pitchFamily="18" charset="0"/>
              </a:rPr>
              <a:t> </a:t>
            </a:r>
            <a:r>
              <a:rPr lang="en-US" sz="5000" dirty="0" err="1">
                <a:solidFill>
                  <a:schemeClr val="bg1"/>
                </a:solidFill>
                <a:latin typeface="Times New Roman" pitchFamily="18" charset="0"/>
                <a:cs typeface="Times New Roman" pitchFamily="18" charset="0"/>
              </a:rPr>
              <a:t>Về</a:t>
            </a:r>
            <a:r>
              <a:rPr lang="en-US" sz="5000" dirty="0">
                <a:solidFill>
                  <a:schemeClr val="bg1"/>
                </a:solidFill>
                <a:latin typeface="Times New Roman" pitchFamily="18" charset="0"/>
                <a:cs typeface="Times New Roman" pitchFamily="18" charset="0"/>
              </a:rPr>
              <a:t> </a:t>
            </a:r>
            <a:r>
              <a:rPr lang="en-US" sz="5000" dirty="0" err="1">
                <a:solidFill>
                  <a:schemeClr val="bg1"/>
                </a:solidFill>
                <a:latin typeface="Times New Roman" pitchFamily="18" charset="0"/>
                <a:cs typeface="Times New Roman" pitchFamily="18" charset="0"/>
              </a:rPr>
              <a:t>lý</a:t>
            </a:r>
            <a:r>
              <a:rPr lang="en-US" sz="5000" dirty="0">
                <a:solidFill>
                  <a:schemeClr val="bg1"/>
                </a:solidFill>
                <a:latin typeface="Times New Roman" pitchFamily="18" charset="0"/>
                <a:cs typeface="Times New Roman" pitchFamily="18" charset="0"/>
              </a:rPr>
              <a:t> </a:t>
            </a:r>
            <a:r>
              <a:rPr lang="en-US" sz="5000" dirty="0" err="1">
                <a:solidFill>
                  <a:schemeClr val="bg1"/>
                </a:solidFill>
                <a:latin typeface="Times New Roman" pitchFamily="18" charset="0"/>
                <a:cs typeface="Times New Roman" pitchFamily="18" charset="0"/>
              </a:rPr>
              <a:t>thuyết</a:t>
            </a:r>
            <a:r>
              <a:rPr lang="en-US" sz="5000" dirty="0">
                <a:solidFill>
                  <a:schemeClr val="bg1"/>
                </a:solidFill>
                <a:latin typeface="Times New Roman" pitchFamily="18" charset="0"/>
                <a:cs typeface="Times New Roman" pitchFamily="18" charset="0"/>
              </a:rPr>
              <a:t> : </a:t>
            </a:r>
            <a:r>
              <a:rPr lang="en-US" sz="5000" dirty="0" err="1">
                <a:solidFill>
                  <a:schemeClr val="bg1"/>
                </a:solidFill>
                <a:latin typeface="Times New Roman" pitchFamily="18" charset="0"/>
                <a:cs typeface="Times New Roman" pitchFamily="18" charset="0"/>
              </a:rPr>
              <a:t>nghiên</a:t>
            </a:r>
            <a:r>
              <a:rPr lang="en-US" sz="5000" dirty="0">
                <a:solidFill>
                  <a:schemeClr val="bg1"/>
                </a:solidFill>
                <a:latin typeface="Times New Roman" pitchFamily="18" charset="0"/>
                <a:cs typeface="Times New Roman" pitchFamily="18" charset="0"/>
              </a:rPr>
              <a:t> </a:t>
            </a:r>
            <a:r>
              <a:rPr lang="en-US" sz="5000" dirty="0" err="1" smtClean="0">
                <a:solidFill>
                  <a:schemeClr val="bg1"/>
                </a:solidFill>
                <a:latin typeface="Times New Roman" pitchFamily="18" charset="0"/>
                <a:cs typeface="Times New Roman" pitchFamily="18" charset="0"/>
              </a:rPr>
              <a:t>cứu</a:t>
            </a:r>
            <a:r>
              <a:rPr lang="en-US" sz="5000" dirty="0" smtClean="0">
                <a:solidFill>
                  <a:schemeClr val="bg1"/>
                </a:solidFill>
                <a:latin typeface="Times New Roman" pitchFamily="18" charset="0"/>
                <a:cs typeface="Times New Roman" pitchFamily="18" charset="0"/>
              </a:rPr>
              <a:t>, </a:t>
            </a:r>
            <a:r>
              <a:rPr lang="en-US" sz="5000" dirty="0" err="1">
                <a:solidFill>
                  <a:schemeClr val="bg1"/>
                </a:solidFill>
                <a:latin typeface="Times New Roman" pitchFamily="18" charset="0"/>
                <a:cs typeface="Times New Roman" pitchFamily="18" charset="0"/>
              </a:rPr>
              <a:t>thử</a:t>
            </a:r>
            <a:r>
              <a:rPr lang="en-US" sz="5000" dirty="0">
                <a:solidFill>
                  <a:schemeClr val="bg1"/>
                </a:solidFill>
                <a:latin typeface="Times New Roman" pitchFamily="18" charset="0"/>
                <a:cs typeface="Times New Roman" pitchFamily="18" charset="0"/>
              </a:rPr>
              <a:t> </a:t>
            </a:r>
            <a:r>
              <a:rPr lang="en-US" sz="5000" dirty="0" err="1">
                <a:solidFill>
                  <a:schemeClr val="bg1"/>
                </a:solidFill>
                <a:latin typeface="Times New Roman" pitchFamily="18" charset="0"/>
                <a:cs typeface="Times New Roman" pitchFamily="18" charset="0"/>
              </a:rPr>
              <a:t>nghiệm</a:t>
            </a:r>
            <a:r>
              <a:rPr lang="en-US" sz="5000" dirty="0">
                <a:solidFill>
                  <a:schemeClr val="bg1"/>
                </a:solidFill>
                <a:latin typeface="Times New Roman" pitchFamily="18" charset="0"/>
                <a:cs typeface="Times New Roman" pitchFamily="18" charset="0"/>
              </a:rPr>
              <a:t> </a:t>
            </a:r>
            <a:r>
              <a:rPr lang="en-US" sz="5000" dirty="0" err="1">
                <a:solidFill>
                  <a:schemeClr val="bg1"/>
                </a:solidFill>
                <a:latin typeface="Times New Roman" pitchFamily="18" charset="0"/>
                <a:cs typeface="Times New Roman" pitchFamily="18" charset="0"/>
              </a:rPr>
              <a:t>và</a:t>
            </a:r>
            <a:r>
              <a:rPr lang="en-US" sz="5000" dirty="0">
                <a:latin typeface="Times New Roman" pitchFamily="18" charset="0"/>
                <a:cs typeface="Times New Roman" pitchFamily="18" charset="0"/>
              </a:rPr>
              <a:t> </a:t>
            </a:r>
            <a:r>
              <a:rPr lang="en-US" sz="5000" dirty="0" err="1">
                <a:latin typeface="Times New Roman" pitchFamily="18" charset="0"/>
                <a:cs typeface="Times New Roman" pitchFamily="18" charset="0"/>
              </a:rPr>
              <a:t>áp</a:t>
            </a:r>
            <a:r>
              <a:rPr lang="en-US" sz="5000" dirty="0">
                <a:latin typeface="Times New Roman" pitchFamily="18" charset="0"/>
                <a:cs typeface="Times New Roman" pitchFamily="18" charset="0"/>
              </a:rPr>
              <a:t> </a:t>
            </a:r>
            <a:r>
              <a:rPr lang="en-US" sz="5000" dirty="0" err="1">
                <a:latin typeface="Times New Roman" pitchFamily="18" charset="0"/>
                <a:cs typeface="Times New Roman" pitchFamily="18" charset="0"/>
              </a:rPr>
              <a:t>dụng</a:t>
            </a:r>
            <a:r>
              <a:rPr lang="en-US" sz="5000" dirty="0">
                <a:latin typeface="Times New Roman" pitchFamily="18" charset="0"/>
                <a:cs typeface="Times New Roman" pitchFamily="18" charset="0"/>
              </a:rPr>
              <a:t> </a:t>
            </a:r>
            <a:r>
              <a:rPr lang="en-US" sz="5000" dirty="0" err="1">
                <a:latin typeface="Times New Roman" pitchFamily="18" charset="0"/>
                <a:cs typeface="Times New Roman" pitchFamily="18" charset="0"/>
              </a:rPr>
              <a:t>các</a:t>
            </a:r>
            <a:r>
              <a:rPr lang="en-US" sz="5000" dirty="0">
                <a:latin typeface="Times New Roman" pitchFamily="18" charset="0"/>
                <a:cs typeface="Times New Roman" pitchFamily="18" charset="0"/>
              </a:rPr>
              <a:t> </a:t>
            </a:r>
            <a:r>
              <a:rPr lang="en-US" sz="5000" dirty="0" err="1">
                <a:latin typeface="Times New Roman" pitchFamily="18" charset="0"/>
                <a:cs typeface="Times New Roman" pitchFamily="18" charset="0"/>
              </a:rPr>
              <a:t>phần</a:t>
            </a:r>
            <a:r>
              <a:rPr lang="en-US" sz="5000" dirty="0">
                <a:latin typeface="Times New Roman" pitchFamily="18" charset="0"/>
                <a:cs typeface="Times New Roman" pitchFamily="18" charset="0"/>
              </a:rPr>
              <a:t> </a:t>
            </a:r>
            <a:r>
              <a:rPr lang="en-US" sz="5000" dirty="0" err="1">
                <a:latin typeface="Times New Roman" pitchFamily="18" charset="0"/>
                <a:cs typeface="Times New Roman" pitchFamily="18" charset="0"/>
              </a:rPr>
              <a:t>ứng</a:t>
            </a:r>
            <a:r>
              <a:rPr lang="en-US" sz="5000" dirty="0">
                <a:latin typeface="Times New Roman" pitchFamily="18" charset="0"/>
                <a:cs typeface="Times New Roman" pitchFamily="18" charset="0"/>
              </a:rPr>
              <a:t> </a:t>
            </a:r>
            <a:r>
              <a:rPr lang="en-US" sz="5000" dirty="0" err="1">
                <a:latin typeface="Times New Roman" pitchFamily="18" charset="0"/>
                <a:cs typeface="Times New Roman" pitchFamily="18" charset="0"/>
              </a:rPr>
              <a:t>như</a:t>
            </a:r>
            <a:r>
              <a:rPr lang="en-US" sz="5000" dirty="0">
                <a:latin typeface="Times New Roman" pitchFamily="18" charset="0"/>
                <a:cs typeface="Times New Roman" pitchFamily="18" charset="0"/>
              </a:rPr>
              <a:t> </a:t>
            </a:r>
            <a:r>
              <a:rPr lang="en-US" sz="5000" dirty="0" err="1">
                <a:latin typeface="Times New Roman" pitchFamily="18" charset="0"/>
                <a:cs typeface="Times New Roman" pitchFamily="18" charset="0"/>
              </a:rPr>
              <a:t>Arduino</a:t>
            </a:r>
            <a:r>
              <a:rPr lang="en-US" sz="5000" dirty="0">
                <a:latin typeface="Times New Roman" pitchFamily="18" charset="0"/>
                <a:cs typeface="Times New Roman" pitchFamily="18" charset="0"/>
              </a:rPr>
              <a:t> </a:t>
            </a:r>
            <a:r>
              <a:rPr lang="en-US" sz="5000" dirty="0" err="1">
                <a:latin typeface="Times New Roman" pitchFamily="18" charset="0"/>
                <a:cs typeface="Times New Roman" pitchFamily="18" charset="0"/>
              </a:rPr>
              <a:t>và</a:t>
            </a:r>
            <a:r>
              <a:rPr lang="en-US" sz="5000" dirty="0">
                <a:latin typeface="Times New Roman" pitchFamily="18" charset="0"/>
                <a:cs typeface="Times New Roman" pitchFamily="18" charset="0"/>
              </a:rPr>
              <a:t> </a:t>
            </a:r>
            <a:r>
              <a:rPr lang="en-US" sz="5000" dirty="0" err="1">
                <a:latin typeface="Times New Roman" pitchFamily="18" charset="0"/>
                <a:cs typeface="Times New Roman" pitchFamily="18" charset="0"/>
              </a:rPr>
              <a:t>các</a:t>
            </a:r>
            <a:r>
              <a:rPr lang="en-US" sz="5000" dirty="0">
                <a:latin typeface="Times New Roman" pitchFamily="18" charset="0"/>
                <a:cs typeface="Times New Roman" pitchFamily="18" charset="0"/>
              </a:rPr>
              <a:t> </a:t>
            </a:r>
            <a:r>
              <a:rPr lang="en-US" sz="5000" dirty="0" err="1">
                <a:solidFill>
                  <a:schemeClr val="bg1"/>
                </a:solidFill>
                <a:latin typeface="Times New Roman" pitchFamily="18" charset="0"/>
                <a:cs typeface="Times New Roman" pitchFamily="18" charset="0"/>
              </a:rPr>
              <a:t>loại</a:t>
            </a:r>
            <a:r>
              <a:rPr lang="en-US" sz="5000" dirty="0">
                <a:solidFill>
                  <a:schemeClr val="bg1"/>
                </a:solidFill>
                <a:latin typeface="Times New Roman" pitchFamily="18" charset="0"/>
                <a:cs typeface="Times New Roman" pitchFamily="18" charset="0"/>
              </a:rPr>
              <a:t> </a:t>
            </a:r>
            <a:r>
              <a:rPr lang="en-US" sz="5000" dirty="0" err="1">
                <a:solidFill>
                  <a:schemeClr val="bg1"/>
                </a:solidFill>
                <a:latin typeface="Times New Roman" pitchFamily="18" charset="0"/>
                <a:cs typeface="Times New Roman" pitchFamily="18" charset="0"/>
              </a:rPr>
              <a:t>cảm</a:t>
            </a:r>
            <a:r>
              <a:rPr lang="en-US" sz="5000" dirty="0">
                <a:solidFill>
                  <a:schemeClr val="bg1"/>
                </a:solidFill>
                <a:latin typeface="Times New Roman" pitchFamily="18" charset="0"/>
                <a:cs typeface="Times New Roman" pitchFamily="18" charset="0"/>
              </a:rPr>
              <a:t> </a:t>
            </a:r>
            <a:r>
              <a:rPr lang="en-US" sz="5000" dirty="0" err="1">
                <a:solidFill>
                  <a:schemeClr val="bg1"/>
                </a:solidFill>
                <a:latin typeface="Times New Roman" pitchFamily="18" charset="0"/>
                <a:cs typeface="Times New Roman" pitchFamily="18" charset="0"/>
              </a:rPr>
              <a:t>biến</a:t>
            </a:r>
            <a:r>
              <a:rPr lang="en-US" sz="5000" dirty="0">
                <a:solidFill>
                  <a:schemeClr val="bg1"/>
                </a:solidFill>
                <a:latin typeface="Times New Roman" pitchFamily="18" charset="0"/>
                <a:cs typeface="Times New Roman" pitchFamily="18" charset="0"/>
              </a:rPr>
              <a:t> ; </a:t>
            </a:r>
            <a:r>
              <a:rPr lang="en-US" sz="5000" dirty="0" err="1">
                <a:solidFill>
                  <a:schemeClr val="bg1"/>
                </a:solidFill>
                <a:latin typeface="Times New Roman" pitchFamily="18" charset="0"/>
                <a:cs typeface="Times New Roman" pitchFamily="18" charset="0"/>
              </a:rPr>
              <a:t>tìm</a:t>
            </a:r>
            <a:r>
              <a:rPr lang="en-US" sz="5000" dirty="0">
                <a:solidFill>
                  <a:schemeClr val="bg1"/>
                </a:solidFill>
                <a:latin typeface="Times New Roman" pitchFamily="18" charset="0"/>
                <a:cs typeface="Times New Roman" pitchFamily="18" charset="0"/>
              </a:rPr>
              <a:t> </a:t>
            </a:r>
            <a:r>
              <a:rPr lang="en-US" sz="5000" dirty="0" err="1">
                <a:solidFill>
                  <a:schemeClr val="bg1"/>
                </a:solidFill>
                <a:latin typeface="Times New Roman" pitchFamily="18" charset="0"/>
                <a:cs typeface="Times New Roman" pitchFamily="18" charset="0"/>
              </a:rPr>
              <a:t>hiểu</a:t>
            </a:r>
            <a:r>
              <a:rPr lang="en-US" sz="5000" dirty="0">
                <a:solidFill>
                  <a:schemeClr val="bg1"/>
                </a:solidFill>
                <a:latin typeface="Times New Roman" pitchFamily="18" charset="0"/>
                <a:cs typeface="Times New Roman" pitchFamily="18" charset="0"/>
              </a:rPr>
              <a:t> </a:t>
            </a:r>
            <a:r>
              <a:rPr lang="en-US" sz="5000" dirty="0" err="1">
                <a:solidFill>
                  <a:schemeClr val="bg1"/>
                </a:solidFill>
                <a:latin typeface="Times New Roman" pitchFamily="18" charset="0"/>
                <a:cs typeface="Times New Roman" pitchFamily="18" charset="0"/>
              </a:rPr>
              <a:t>về</a:t>
            </a:r>
            <a:r>
              <a:rPr lang="en-US" sz="5000" dirty="0">
                <a:solidFill>
                  <a:schemeClr val="bg1"/>
                </a:solidFill>
                <a:latin typeface="Times New Roman" pitchFamily="18" charset="0"/>
                <a:cs typeface="Times New Roman" pitchFamily="18" charset="0"/>
              </a:rPr>
              <a:t> </a:t>
            </a:r>
            <a:r>
              <a:rPr lang="en-US" sz="5000" dirty="0" err="1">
                <a:solidFill>
                  <a:schemeClr val="bg1"/>
                </a:solidFill>
                <a:latin typeface="Times New Roman" pitchFamily="18" charset="0"/>
                <a:cs typeface="Times New Roman" pitchFamily="18" charset="0"/>
              </a:rPr>
              <a:t>điều</a:t>
            </a:r>
            <a:r>
              <a:rPr lang="en-US" sz="5000" dirty="0">
                <a:solidFill>
                  <a:schemeClr val="bg1"/>
                </a:solidFill>
                <a:latin typeface="Times New Roman" pitchFamily="18" charset="0"/>
                <a:cs typeface="Times New Roman" pitchFamily="18" charset="0"/>
              </a:rPr>
              <a:t> </a:t>
            </a:r>
            <a:r>
              <a:rPr lang="en-US" sz="5000" dirty="0" err="1">
                <a:solidFill>
                  <a:schemeClr val="bg1"/>
                </a:solidFill>
                <a:latin typeface="Times New Roman" pitchFamily="18" charset="0"/>
                <a:cs typeface="Times New Roman" pitchFamily="18" charset="0"/>
              </a:rPr>
              <a:t>khiển</a:t>
            </a:r>
            <a:r>
              <a:rPr lang="en-US" sz="5000" dirty="0">
                <a:solidFill>
                  <a:schemeClr val="bg1"/>
                </a:solidFill>
                <a:latin typeface="Times New Roman" pitchFamily="18" charset="0"/>
                <a:cs typeface="Times New Roman" pitchFamily="18" charset="0"/>
              </a:rPr>
              <a:t> </a:t>
            </a:r>
            <a:r>
              <a:rPr lang="en-US" sz="5000" dirty="0" err="1">
                <a:solidFill>
                  <a:schemeClr val="bg1"/>
                </a:solidFill>
                <a:latin typeface="Times New Roman" pitchFamily="18" charset="0"/>
                <a:cs typeface="Times New Roman" pitchFamily="18" charset="0"/>
              </a:rPr>
              <a:t>mờ</a:t>
            </a:r>
            <a:r>
              <a:rPr lang="en-US" sz="5000" dirty="0">
                <a:solidFill>
                  <a:schemeClr val="bg1"/>
                </a:solidFill>
                <a:latin typeface="Times New Roman" pitchFamily="18" charset="0"/>
                <a:cs typeface="Times New Roman" pitchFamily="18" charset="0"/>
              </a:rPr>
              <a:t> </a:t>
            </a:r>
            <a:r>
              <a:rPr lang="en-US" sz="5000" dirty="0" err="1">
                <a:latin typeface="Times New Roman" pitchFamily="18" charset="0"/>
                <a:cs typeface="Times New Roman" pitchFamily="18" charset="0"/>
              </a:rPr>
              <a:t>và</a:t>
            </a:r>
            <a:r>
              <a:rPr lang="en-US" sz="5000" dirty="0">
                <a:latin typeface="Times New Roman" pitchFamily="18" charset="0"/>
                <a:cs typeface="Times New Roman" pitchFamily="18" charset="0"/>
              </a:rPr>
              <a:t> </a:t>
            </a:r>
            <a:r>
              <a:rPr lang="en-US" sz="5000" dirty="0" err="1">
                <a:latin typeface="Times New Roman" pitchFamily="18" charset="0"/>
                <a:cs typeface="Times New Roman" pitchFamily="18" charset="0"/>
              </a:rPr>
              <a:t>các</a:t>
            </a:r>
            <a:r>
              <a:rPr lang="en-US" sz="5000" dirty="0">
                <a:latin typeface="Times New Roman" pitchFamily="18" charset="0"/>
                <a:cs typeface="Times New Roman" pitchFamily="18" charset="0"/>
              </a:rPr>
              <a:t> </a:t>
            </a:r>
            <a:r>
              <a:rPr lang="en-US" sz="5000" dirty="0" err="1">
                <a:latin typeface="Times New Roman" pitchFamily="18" charset="0"/>
                <a:cs typeface="Times New Roman" pitchFamily="18" charset="0"/>
              </a:rPr>
              <a:t>ứng</a:t>
            </a:r>
            <a:r>
              <a:rPr lang="en-US" sz="5000" dirty="0">
                <a:latin typeface="Times New Roman" pitchFamily="18" charset="0"/>
                <a:cs typeface="Times New Roman" pitchFamily="18" charset="0"/>
              </a:rPr>
              <a:t> </a:t>
            </a:r>
            <a:r>
              <a:rPr lang="en-US" sz="5000" dirty="0" err="1">
                <a:latin typeface="Times New Roman" pitchFamily="18" charset="0"/>
                <a:cs typeface="Times New Roman" pitchFamily="18" charset="0"/>
              </a:rPr>
              <a:t>dụng</a:t>
            </a:r>
            <a:r>
              <a:rPr lang="en-US" sz="5000" dirty="0">
                <a:latin typeface="Times New Roman" pitchFamily="18" charset="0"/>
                <a:cs typeface="Times New Roman" pitchFamily="18" charset="0"/>
              </a:rPr>
              <a:t> </a:t>
            </a:r>
            <a:r>
              <a:rPr lang="en-US" sz="5000" dirty="0" err="1">
                <a:latin typeface="Times New Roman" pitchFamily="18" charset="0"/>
                <a:cs typeface="Times New Roman" pitchFamily="18" charset="0"/>
              </a:rPr>
              <a:t>của</a:t>
            </a:r>
            <a:r>
              <a:rPr lang="en-US" sz="5000" dirty="0">
                <a:latin typeface="Times New Roman" pitchFamily="18" charset="0"/>
                <a:cs typeface="Times New Roman" pitchFamily="18" charset="0"/>
              </a:rPr>
              <a:t> </a:t>
            </a:r>
            <a:r>
              <a:rPr lang="en-US" sz="5000" dirty="0" err="1">
                <a:latin typeface="Times New Roman" pitchFamily="18" charset="0"/>
                <a:cs typeface="Times New Roman" pitchFamily="18" charset="0"/>
              </a:rPr>
              <a:t>nó</a:t>
            </a:r>
            <a:r>
              <a:rPr lang="en-US" sz="5000" dirty="0">
                <a:latin typeface="Times New Roman" pitchFamily="18" charset="0"/>
                <a:cs typeface="Times New Roman" pitchFamily="18" charset="0"/>
              </a:rPr>
              <a:t> </a:t>
            </a:r>
          </a:p>
          <a:p>
            <a:pPr algn="just"/>
            <a:r>
              <a:rPr lang="en-US" sz="5000" dirty="0">
                <a:solidFill>
                  <a:schemeClr val="bg1"/>
                </a:solidFill>
                <a:latin typeface="Times New Roman" pitchFamily="18" charset="0"/>
                <a:cs typeface="Times New Roman" pitchFamily="18" charset="0"/>
              </a:rPr>
              <a:t>- </a:t>
            </a:r>
            <a:r>
              <a:rPr lang="en-US" sz="5000" dirty="0" err="1">
                <a:solidFill>
                  <a:schemeClr val="bg1"/>
                </a:solidFill>
                <a:latin typeface="Times New Roman" pitchFamily="18" charset="0"/>
                <a:cs typeface="Times New Roman" pitchFamily="18" charset="0"/>
              </a:rPr>
              <a:t>Về</a:t>
            </a:r>
            <a:r>
              <a:rPr lang="en-US" sz="5000" dirty="0">
                <a:solidFill>
                  <a:schemeClr val="bg1"/>
                </a:solidFill>
                <a:latin typeface="Times New Roman" pitchFamily="18" charset="0"/>
                <a:cs typeface="Times New Roman" pitchFamily="18" charset="0"/>
              </a:rPr>
              <a:t> </a:t>
            </a:r>
            <a:r>
              <a:rPr lang="en-US" sz="5000" dirty="0" err="1">
                <a:solidFill>
                  <a:schemeClr val="bg1"/>
                </a:solidFill>
                <a:latin typeface="Times New Roman" pitchFamily="18" charset="0"/>
                <a:cs typeface="Times New Roman" pitchFamily="18" charset="0"/>
              </a:rPr>
              <a:t>sản</a:t>
            </a:r>
            <a:r>
              <a:rPr lang="en-US" sz="5000" dirty="0">
                <a:solidFill>
                  <a:schemeClr val="bg1"/>
                </a:solidFill>
                <a:latin typeface="Times New Roman" pitchFamily="18" charset="0"/>
                <a:cs typeface="Times New Roman" pitchFamily="18" charset="0"/>
              </a:rPr>
              <a:t> </a:t>
            </a:r>
            <a:r>
              <a:rPr lang="en-US" sz="5000" dirty="0" err="1">
                <a:solidFill>
                  <a:schemeClr val="bg1"/>
                </a:solidFill>
                <a:latin typeface="Times New Roman" pitchFamily="18" charset="0"/>
                <a:cs typeface="Times New Roman" pitchFamily="18" charset="0"/>
              </a:rPr>
              <a:t>phẩm</a:t>
            </a:r>
            <a:r>
              <a:rPr lang="en-US" sz="5000" dirty="0">
                <a:solidFill>
                  <a:schemeClr val="bg1"/>
                </a:solidFill>
                <a:latin typeface="Times New Roman" pitchFamily="18" charset="0"/>
                <a:cs typeface="Times New Roman" pitchFamily="18" charset="0"/>
              </a:rPr>
              <a:t>: </a:t>
            </a:r>
            <a:r>
              <a:rPr lang="en-US" sz="5000" dirty="0" err="1">
                <a:solidFill>
                  <a:schemeClr val="bg1"/>
                </a:solidFill>
                <a:latin typeface="Times New Roman" pitchFamily="18" charset="0"/>
                <a:cs typeface="Times New Roman" pitchFamily="18" charset="0"/>
              </a:rPr>
              <a:t>Phát</a:t>
            </a:r>
            <a:r>
              <a:rPr lang="en-US" sz="5000" dirty="0">
                <a:solidFill>
                  <a:schemeClr val="bg1"/>
                </a:solidFill>
                <a:latin typeface="Times New Roman" pitchFamily="18" charset="0"/>
                <a:cs typeface="Times New Roman" pitchFamily="18" charset="0"/>
              </a:rPr>
              <a:t> </a:t>
            </a:r>
            <a:r>
              <a:rPr lang="en-US" sz="5000" dirty="0" err="1">
                <a:solidFill>
                  <a:schemeClr val="bg1"/>
                </a:solidFill>
                <a:latin typeface="Times New Roman" pitchFamily="18" charset="0"/>
                <a:cs typeface="Times New Roman" pitchFamily="18" charset="0"/>
              </a:rPr>
              <a:t>triển</a:t>
            </a:r>
            <a:r>
              <a:rPr lang="en-US" sz="5000" dirty="0">
                <a:solidFill>
                  <a:schemeClr val="bg1"/>
                </a:solidFill>
                <a:latin typeface="Times New Roman" pitchFamily="18" charset="0"/>
                <a:cs typeface="Times New Roman" pitchFamily="18" charset="0"/>
              </a:rPr>
              <a:t> </a:t>
            </a:r>
            <a:r>
              <a:rPr lang="en-US" sz="5000" dirty="0" err="1">
                <a:solidFill>
                  <a:schemeClr val="bg1"/>
                </a:solidFill>
                <a:latin typeface="Times New Roman" pitchFamily="18" charset="0"/>
                <a:cs typeface="Times New Roman" pitchFamily="18" charset="0"/>
              </a:rPr>
              <a:t>mô</a:t>
            </a:r>
            <a:r>
              <a:rPr lang="en-US" sz="5000" dirty="0">
                <a:solidFill>
                  <a:schemeClr val="bg1"/>
                </a:solidFill>
                <a:latin typeface="Times New Roman" pitchFamily="18" charset="0"/>
                <a:cs typeface="Times New Roman" pitchFamily="18" charset="0"/>
              </a:rPr>
              <a:t> </a:t>
            </a:r>
            <a:r>
              <a:rPr lang="en-US" sz="5000" dirty="0" err="1">
                <a:solidFill>
                  <a:schemeClr val="bg1"/>
                </a:solidFill>
                <a:latin typeface="Times New Roman" pitchFamily="18" charset="0"/>
                <a:cs typeface="Times New Roman" pitchFamily="18" charset="0"/>
              </a:rPr>
              <a:t>hình</a:t>
            </a:r>
            <a:r>
              <a:rPr lang="en-US" sz="5000" dirty="0">
                <a:solidFill>
                  <a:schemeClr val="bg1"/>
                </a:solidFill>
                <a:latin typeface="Times New Roman" pitchFamily="18" charset="0"/>
                <a:cs typeface="Times New Roman" pitchFamily="18" charset="0"/>
              </a:rPr>
              <a:t> </a:t>
            </a:r>
            <a:r>
              <a:rPr lang="en-US" sz="5000" dirty="0" err="1">
                <a:solidFill>
                  <a:schemeClr val="bg1"/>
                </a:solidFill>
                <a:latin typeface="Times New Roman" pitchFamily="18" charset="0"/>
                <a:cs typeface="Times New Roman" pitchFamily="18" charset="0"/>
              </a:rPr>
              <a:t>xe</a:t>
            </a:r>
            <a:r>
              <a:rPr lang="en-US" sz="5000" dirty="0">
                <a:solidFill>
                  <a:schemeClr val="bg1"/>
                </a:solidFill>
                <a:latin typeface="Times New Roman" pitchFamily="18" charset="0"/>
                <a:cs typeface="Times New Roman" pitchFamily="18" charset="0"/>
              </a:rPr>
              <a:t> </a:t>
            </a:r>
            <a:r>
              <a:rPr lang="en-US" sz="5000" dirty="0" err="1">
                <a:solidFill>
                  <a:schemeClr val="bg1"/>
                </a:solidFill>
                <a:latin typeface="Times New Roman" pitchFamily="18" charset="0"/>
                <a:cs typeface="Times New Roman" pitchFamily="18" charset="0"/>
              </a:rPr>
              <a:t>tự</a:t>
            </a:r>
            <a:r>
              <a:rPr lang="en-US" sz="5000" dirty="0">
                <a:latin typeface="Times New Roman" pitchFamily="18" charset="0"/>
                <a:cs typeface="Times New Roman" pitchFamily="18" charset="0"/>
              </a:rPr>
              <a:t> </a:t>
            </a:r>
            <a:r>
              <a:rPr lang="en-US" sz="5000" dirty="0" err="1">
                <a:latin typeface="Times New Roman" pitchFamily="18" charset="0"/>
                <a:cs typeface="Times New Roman" pitchFamily="18" charset="0"/>
              </a:rPr>
              <a:t>lái</a:t>
            </a:r>
            <a:r>
              <a:rPr lang="en-US" sz="5000" dirty="0">
                <a:latin typeface="Times New Roman" pitchFamily="18" charset="0"/>
                <a:cs typeface="Times New Roman" pitchFamily="18" charset="0"/>
              </a:rPr>
              <a:t> </a:t>
            </a:r>
            <a:r>
              <a:rPr lang="en-US" sz="5000" dirty="0" err="1">
                <a:latin typeface="Times New Roman" pitchFamily="18" charset="0"/>
                <a:cs typeface="Times New Roman" pitchFamily="18" charset="0"/>
              </a:rPr>
              <a:t>trong</a:t>
            </a:r>
            <a:r>
              <a:rPr lang="en-US" sz="5000" dirty="0">
                <a:latin typeface="Times New Roman" pitchFamily="18" charset="0"/>
                <a:cs typeface="Times New Roman" pitchFamily="18" charset="0"/>
              </a:rPr>
              <a:t> </a:t>
            </a:r>
            <a:r>
              <a:rPr lang="en-US" sz="5000" dirty="0" err="1">
                <a:latin typeface="Times New Roman" pitchFamily="18" charset="0"/>
                <a:cs typeface="Times New Roman" pitchFamily="18" charset="0"/>
              </a:rPr>
              <a:t>ứng</a:t>
            </a:r>
            <a:r>
              <a:rPr lang="en-US" sz="5000" dirty="0">
                <a:latin typeface="Times New Roman" pitchFamily="18" charset="0"/>
                <a:cs typeface="Times New Roman" pitchFamily="18" charset="0"/>
              </a:rPr>
              <a:t> </a:t>
            </a:r>
            <a:r>
              <a:rPr lang="en-US" sz="5000" dirty="0" err="1">
                <a:latin typeface="Times New Roman" pitchFamily="18" charset="0"/>
                <a:cs typeface="Times New Roman" pitchFamily="18" charset="0"/>
              </a:rPr>
              <a:t>dụng</a:t>
            </a:r>
            <a:r>
              <a:rPr lang="en-US" sz="5000" dirty="0">
                <a:latin typeface="Times New Roman" pitchFamily="18" charset="0"/>
                <a:cs typeface="Times New Roman" pitchFamily="18" charset="0"/>
              </a:rPr>
              <a:t> </a:t>
            </a:r>
            <a:r>
              <a:rPr lang="en-US" sz="5000" dirty="0" err="1">
                <a:latin typeface="Times New Roman" pitchFamily="18" charset="0"/>
                <a:cs typeface="Times New Roman" pitchFamily="18" charset="0"/>
              </a:rPr>
              <a:t>điều</a:t>
            </a:r>
            <a:r>
              <a:rPr lang="en-US" sz="5000" dirty="0">
                <a:latin typeface="Times New Roman" pitchFamily="18" charset="0"/>
                <a:cs typeface="Times New Roman" pitchFamily="18" charset="0"/>
              </a:rPr>
              <a:t> </a:t>
            </a:r>
            <a:r>
              <a:rPr lang="en-US" sz="5000" dirty="0" err="1">
                <a:latin typeface="Times New Roman" pitchFamily="18" charset="0"/>
                <a:cs typeface="Times New Roman" pitchFamily="18" charset="0"/>
              </a:rPr>
              <a:t>khiển</a:t>
            </a:r>
            <a:r>
              <a:rPr lang="en-US" sz="5000" dirty="0">
                <a:latin typeface="Times New Roman" pitchFamily="18" charset="0"/>
                <a:cs typeface="Times New Roman" pitchFamily="18" charset="0"/>
              </a:rPr>
              <a:t> </a:t>
            </a:r>
            <a:r>
              <a:rPr lang="en-US" sz="5000" dirty="0" err="1">
                <a:latin typeface="Times New Roman" pitchFamily="18" charset="0"/>
                <a:cs typeface="Times New Roman" pitchFamily="18" charset="0"/>
              </a:rPr>
              <a:t>mờ</a:t>
            </a:r>
            <a:r>
              <a:rPr lang="en-US" sz="5000" dirty="0">
                <a:latin typeface="Times New Roman" pitchFamily="18" charset="0"/>
                <a:cs typeface="Times New Roman" pitchFamily="18" charset="0"/>
              </a:rPr>
              <a:t>. </a:t>
            </a:r>
            <a:r>
              <a:rPr lang="en-US" sz="5000" dirty="0" err="1">
                <a:latin typeface="Times New Roman" pitchFamily="18" charset="0"/>
                <a:cs typeface="Times New Roman" pitchFamily="18" charset="0"/>
              </a:rPr>
              <a:t>Mô</a:t>
            </a:r>
            <a:r>
              <a:rPr lang="en-US" sz="5000" dirty="0">
                <a:latin typeface="Times New Roman" pitchFamily="18" charset="0"/>
                <a:cs typeface="Times New Roman" pitchFamily="18" charset="0"/>
              </a:rPr>
              <a:t> </a:t>
            </a:r>
            <a:r>
              <a:rPr lang="en-US" sz="5000" dirty="0" err="1">
                <a:latin typeface="Times New Roman" pitchFamily="18" charset="0"/>
                <a:cs typeface="Times New Roman" pitchFamily="18" charset="0"/>
              </a:rPr>
              <a:t>hình</a:t>
            </a:r>
            <a:r>
              <a:rPr lang="en-US" sz="5000" dirty="0">
                <a:latin typeface="Times New Roman" pitchFamily="18" charset="0"/>
                <a:cs typeface="Times New Roman" pitchFamily="18" charset="0"/>
              </a:rPr>
              <a:t> </a:t>
            </a:r>
            <a:r>
              <a:rPr lang="en-US" sz="5000" dirty="0" err="1">
                <a:solidFill>
                  <a:schemeClr val="bg1"/>
                </a:solidFill>
                <a:latin typeface="Times New Roman" pitchFamily="18" charset="0"/>
                <a:cs typeface="Times New Roman" pitchFamily="18" charset="0"/>
              </a:rPr>
              <a:t>đã</a:t>
            </a:r>
            <a:r>
              <a:rPr lang="en-US" sz="5000" dirty="0">
                <a:solidFill>
                  <a:schemeClr val="bg1"/>
                </a:solidFill>
                <a:latin typeface="Times New Roman" pitchFamily="18" charset="0"/>
                <a:cs typeface="Times New Roman" pitchFamily="18" charset="0"/>
              </a:rPr>
              <a:t> </a:t>
            </a:r>
            <a:r>
              <a:rPr lang="en-US" sz="5000" dirty="0" err="1">
                <a:solidFill>
                  <a:schemeClr val="bg1"/>
                </a:solidFill>
                <a:latin typeface="Times New Roman" pitchFamily="18" charset="0"/>
                <a:cs typeface="Times New Roman" pitchFamily="18" charset="0"/>
              </a:rPr>
              <a:t>hoạt</a:t>
            </a:r>
            <a:r>
              <a:rPr lang="en-US" sz="5000" dirty="0">
                <a:solidFill>
                  <a:schemeClr val="bg1"/>
                </a:solidFill>
                <a:latin typeface="Times New Roman" pitchFamily="18" charset="0"/>
                <a:cs typeface="Times New Roman" pitchFamily="18" charset="0"/>
              </a:rPr>
              <a:t> </a:t>
            </a:r>
            <a:r>
              <a:rPr lang="en-US" sz="5000" dirty="0" err="1">
                <a:solidFill>
                  <a:schemeClr val="bg1"/>
                </a:solidFill>
                <a:latin typeface="Times New Roman" pitchFamily="18" charset="0"/>
                <a:cs typeface="Times New Roman" pitchFamily="18" charset="0"/>
              </a:rPr>
              <a:t>động</a:t>
            </a:r>
            <a:r>
              <a:rPr lang="en-US" sz="5000" dirty="0">
                <a:solidFill>
                  <a:schemeClr val="bg1"/>
                </a:solidFill>
                <a:latin typeface="Times New Roman" pitchFamily="18" charset="0"/>
                <a:cs typeface="Times New Roman" pitchFamily="18" charset="0"/>
              </a:rPr>
              <a:t> </a:t>
            </a:r>
            <a:r>
              <a:rPr lang="en-US" sz="5000" dirty="0" err="1">
                <a:solidFill>
                  <a:schemeClr val="bg1"/>
                </a:solidFill>
                <a:latin typeface="Times New Roman" pitchFamily="18" charset="0"/>
                <a:cs typeface="Times New Roman" pitchFamily="18" charset="0"/>
              </a:rPr>
              <a:t>cả</a:t>
            </a:r>
            <a:r>
              <a:rPr lang="en-US" sz="5000" dirty="0">
                <a:solidFill>
                  <a:schemeClr val="bg1"/>
                </a:solidFill>
                <a:latin typeface="Times New Roman" pitchFamily="18" charset="0"/>
                <a:cs typeface="Times New Roman" pitchFamily="18" charset="0"/>
              </a:rPr>
              <a:t> </a:t>
            </a:r>
            <a:r>
              <a:rPr lang="en-US" sz="5000" dirty="0" err="1">
                <a:solidFill>
                  <a:schemeClr val="bg1"/>
                </a:solidFill>
                <a:latin typeface="Times New Roman" pitchFamily="18" charset="0"/>
                <a:cs typeface="Times New Roman" pitchFamily="18" charset="0"/>
              </a:rPr>
              <a:t>trong</a:t>
            </a:r>
            <a:r>
              <a:rPr lang="en-US" sz="5000" dirty="0">
                <a:solidFill>
                  <a:schemeClr val="bg1"/>
                </a:solidFill>
                <a:latin typeface="Times New Roman" pitchFamily="18" charset="0"/>
                <a:cs typeface="Times New Roman" pitchFamily="18" charset="0"/>
              </a:rPr>
              <a:t> </a:t>
            </a:r>
            <a:r>
              <a:rPr lang="en-US" sz="5000" dirty="0" err="1">
                <a:solidFill>
                  <a:schemeClr val="bg1"/>
                </a:solidFill>
                <a:latin typeface="Times New Roman" pitchFamily="18" charset="0"/>
                <a:cs typeface="Times New Roman" pitchFamily="18" charset="0"/>
              </a:rPr>
              <a:t>nhà</a:t>
            </a:r>
            <a:r>
              <a:rPr lang="en-US" sz="5000" dirty="0">
                <a:solidFill>
                  <a:schemeClr val="bg1"/>
                </a:solidFill>
                <a:latin typeface="Times New Roman" pitchFamily="18" charset="0"/>
                <a:cs typeface="Times New Roman" pitchFamily="18" charset="0"/>
              </a:rPr>
              <a:t> </a:t>
            </a:r>
            <a:r>
              <a:rPr lang="en-US" sz="5000" dirty="0" err="1">
                <a:solidFill>
                  <a:schemeClr val="bg1"/>
                </a:solidFill>
                <a:latin typeface="Times New Roman" pitchFamily="18" charset="0"/>
                <a:cs typeface="Times New Roman" pitchFamily="18" charset="0"/>
              </a:rPr>
              <a:t>và</a:t>
            </a:r>
            <a:r>
              <a:rPr lang="en-US" sz="5000" dirty="0">
                <a:solidFill>
                  <a:schemeClr val="bg1"/>
                </a:solidFill>
                <a:latin typeface="Times New Roman" pitchFamily="18" charset="0"/>
                <a:cs typeface="Times New Roman" pitchFamily="18" charset="0"/>
              </a:rPr>
              <a:t> </a:t>
            </a:r>
            <a:r>
              <a:rPr lang="en-US" sz="5000" dirty="0" err="1">
                <a:solidFill>
                  <a:schemeClr val="bg1"/>
                </a:solidFill>
                <a:latin typeface="Times New Roman" pitchFamily="18" charset="0"/>
                <a:cs typeface="Times New Roman" pitchFamily="18" charset="0"/>
              </a:rPr>
              <a:t>ngoài</a:t>
            </a:r>
            <a:r>
              <a:rPr lang="en-US" sz="5000" dirty="0">
                <a:solidFill>
                  <a:schemeClr val="bg1"/>
                </a:solidFill>
                <a:latin typeface="Times New Roman" pitchFamily="18" charset="0"/>
                <a:cs typeface="Times New Roman" pitchFamily="18" charset="0"/>
              </a:rPr>
              <a:t> </a:t>
            </a:r>
            <a:r>
              <a:rPr lang="en-US" sz="5000" dirty="0" err="1">
                <a:solidFill>
                  <a:schemeClr val="bg1"/>
                </a:solidFill>
                <a:latin typeface="Times New Roman" pitchFamily="18" charset="0"/>
                <a:cs typeface="Times New Roman" pitchFamily="18" charset="0"/>
              </a:rPr>
              <a:t>trời</a:t>
            </a:r>
            <a:r>
              <a:rPr lang="en-US" sz="5000" dirty="0">
                <a:solidFill>
                  <a:schemeClr val="bg1"/>
                </a:solidFill>
                <a:latin typeface="Times New Roman" pitchFamily="18" charset="0"/>
                <a:cs typeface="Times New Roman" pitchFamily="18" charset="0"/>
              </a:rPr>
              <a:t>.</a:t>
            </a:r>
          </a:p>
          <a:p>
            <a:pPr algn="just"/>
            <a:r>
              <a:rPr lang="en-US" sz="5000" b="1" dirty="0">
                <a:solidFill>
                  <a:schemeClr val="bg1"/>
                </a:solidFill>
                <a:latin typeface="Times New Roman" pitchFamily="18" charset="0"/>
                <a:cs typeface="Times New Roman" pitchFamily="18" charset="0"/>
              </a:rPr>
              <a:t>2.Phát </a:t>
            </a:r>
            <a:r>
              <a:rPr lang="en-US" sz="5000" b="1" dirty="0" err="1">
                <a:solidFill>
                  <a:schemeClr val="bg1"/>
                </a:solidFill>
                <a:latin typeface="Times New Roman" pitchFamily="18" charset="0"/>
                <a:cs typeface="Times New Roman" pitchFamily="18" charset="0"/>
              </a:rPr>
              <a:t>triển</a:t>
            </a:r>
            <a:endParaRPr lang="en-US" sz="5000" dirty="0">
              <a:solidFill>
                <a:schemeClr val="bg1"/>
              </a:solidFill>
              <a:latin typeface="Times New Roman" pitchFamily="18" charset="0"/>
              <a:cs typeface="Times New Roman" pitchFamily="18" charset="0"/>
            </a:endParaRPr>
          </a:p>
          <a:p>
            <a:pPr algn="just"/>
            <a:r>
              <a:rPr lang="en-US" sz="5000" dirty="0">
                <a:solidFill>
                  <a:schemeClr val="bg1"/>
                </a:solidFill>
                <a:latin typeface="Times New Roman" pitchFamily="18" charset="0"/>
                <a:cs typeface="Times New Roman" pitchFamily="18" charset="0"/>
              </a:rPr>
              <a:t>-</a:t>
            </a:r>
            <a:r>
              <a:rPr lang="en-US" sz="5000" dirty="0" err="1">
                <a:solidFill>
                  <a:schemeClr val="bg1"/>
                </a:solidFill>
                <a:latin typeface="Times New Roman" pitchFamily="18" charset="0"/>
                <a:cs typeface="Times New Roman" pitchFamily="18" charset="0"/>
              </a:rPr>
              <a:t>Tiếp</a:t>
            </a:r>
            <a:r>
              <a:rPr lang="en-US" sz="5000" dirty="0">
                <a:solidFill>
                  <a:schemeClr val="bg1"/>
                </a:solidFill>
                <a:latin typeface="Times New Roman" pitchFamily="18" charset="0"/>
                <a:cs typeface="Times New Roman" pitchFamily="18" charset="0"/>
              </a:rPr>
              <a:t> </a:t>
            </a:r>
            <a:r>
              <a:rPr lang="en-US" sz="5000" dirty="0" err="1">
                <a:solidFill>
                  <a:schemeClr val="bg1"/>
                </a:solidFill>
                <a:latin typeface="Times New Roman" pitchFamily="18" charset="0"/>
                <a:cs typeface="Times New Roman" pitchFamily="18" charset="0"/>
              </a:rPr>
              <a:t>tục</a:t>
            </a:r>
            <a:r>
              <a:rPr lang="en-US" sz="5000" dirty="0">
                <a:solidFill>
                  <a:schemeClr val="bg1"/>
                </a:solidFill>
                <a:latin typeface="Times New Roman" pitchFamily="18" charset="0"/>
                <a:cs typeface="Times New Roman" pitchFamily="18" charset="0"/>
              </a:rPr>
              <a:t> </a:t>
            </a:r>
            <a:r>
              <a:rPr lang="en-US" sz="5000" dirty="0" err="1">
                <a:solidFill>
                  <a:schemeClr val="bg1"/>
                </a:solidFill>
                <a:latin typeface="Times New Roman" pitchFamily="18" charset="0"/>
                <a:cs typeface="Times New Roman" pitchFamily="18" charset="0"/>
              </a:rPr>
              <a:t>phát</a:t>
            </a:r>
            <a:r>
              <a:rPr lang="en-US" sz="5000" dirty="0">
                <a:solidFill>
                  <a:schemeClr val="bg1"/>
                </a:solidFill>
                <a:latin typeface="Times New Roman" pitchFamily="18" charset="0"/>
                <a:cs typeface="Times New Roman" pitchFamily="18" charset="0"/>
              </a:rPr>
              <a:t> </a:t>
            </a:r>
            <a:r>
              <a:rPr lang="en-US" sz="5000" dirty="0" err="1">
                <a:solidFill>
                  <a:schemeClr val="bg1"/>
                </a:solidFill>
                <a:latin typeface="Times New Roman" pitchFamily="18" charset="0"/>
                <a:cs typeface="Times New Roman" pitchFamily="18" charset="0"/>
              </a:rPr>
              <a:t>triển</a:t>
            </a:r>
            <a:r>
              <a:rPr lang="en-US" sz="5000" dirty="0">
                <a:solidFill>
                  <a:schemeClr val="bg1"/>
                </a:solidFill>
                <a:latin typeface="Times New Roman" pitchFamily="18" charset="0"/>
                <a:cs typeface="Times New Roman" pitchFamily="18" charset="0"/>
              </a:rPr>
              <a:t> </a:t>
            </a:r>
            <a:r>
              <a:rPr lang="en-US" sz="5000" dirty="0" err="1">
                <a:solidFill>
                  <a:schemeClr val="bg1"/>
                </a:solidFill>
                <a:latin typeface="Times New Roman" pitchFamily="18" charset="0"/>
                <a:cs typeface="Times New Roman" pitchFamily="18" charset="0"/>
              </a:rPr>
              <a:t>mô</a:t>
            </a:r>
            <a:r>
              <a:rPr lang="en-US" sz="5000" dirty="0">
                <a:solidFill>
                  <a:schemeClr val="bg1"/>
                </a:solidFill>
                <a:latin typeface="Times New Roman" pitchFamily="18" charset="0"/>
                <a:cs typeface="Times New Roman" pitchFamily="18" charset="0"/>
              </a:rPr>
              <a:t> </a:t>
            </a:r>
            <a:r>
              <a:rPr lang="en-US" sz="5000" dirty="0" err="1">
                <a:solidFill>
                  <a:schemeClr val="bg1"/>
                </a:solidFill>
                <a:latin typeface="Times New Roman" pitchFamily="18" charset="0"/>
                <a:cs typeface="Times New Roman" pitchFamily="18" charset="0"/>
              </a:rPr>
              <a:t>hình</a:t>
            </a:r>
            <a:r>
              <a:rPr lang="en-US" sz="5000" dirty="0">
                <a:solidFill>
                  <a:schemeClr val="bg1"/>
                </a:solidFill>
                <a:latin typeface="Times New Roman" pitchFamily="18" charset="0"/>
                <a:cs typeface="Times New Roman" pitchFamily="18" charset="0"/>
              </a:rPr>
              <a:t> </a:t>
            </a:r>
            <a:r>
              <a:rPr lang="en-US" sz="5000" dirty="0" err="1">
                <a:solidFill>
                  <a:schemeClr val="bg1"/>
                </a:solidFill>
                <a:latin typeface="Times New Roman" pitchFamily="18" charset="0"/>
                <a:cs typeface="Times New Roman" pitchFamily="18" charset="0"/>
              </a:rPr>
              <a:t>lớn</a:t>
            </a:r>
            <a:r>
              <a:rPr lang="en-US" sz="5000" dirty="0">
                <a:solidFill>
                  <a:schemeClr val="bg1"/>
                </a:solidFill>
                <a:latin typeface="Times New Roman" pitchFamily="18" charset="0"/>
                <a:cs typeface="Times New Roman" pitchFamily="18" charset="0"/>
              </a:rPr>
              <a:t> </a:t>
            </a:r>
            <a:r>
              <a:rPr lang="en-US" sz="5000" dirty="0" err="1">
                <a:solidFill>
                  <a:schemeClr val="bg1"/>
                </a:solidFill>
                <a:latin typeface="Times New Roman" pitchFamily="18" charset="0"/>
                <a:cs typeface="Times New Roman" pitchFamily="18" charset="0"/>
              </a:rPr>
              <a:t>hơn</a:t>
            </a:r>
            <a:r>
              <a:rPr lang="en-US" sz="5000" dirty="0">
                <a:solidFill>
                  <a:schemeClr val="bg1"/>
                </a:solidFill>
                <a:latin typeface="Times New Roman" pitchFamily="18" charset="0"/>
                <a:cs typeface="Times New Roman" pitchFamily="18" charset="0"/>
              </a:rPr>
              <a:t>, </a:t>
            </a:r>
            <a:r>
              <a:rPr lang="en-US" sz="5000" dirty="0" err="1">
                <a:solidFill>
                  <a:schemeClr val="bg1"/>
                </a:solidFill>
                <a:latin typeface="Times New Roman" pitchFamily="18" charset="0"/>
                <a:cs typeface="Times New Roman" pitchFamily="18" charset="0"/>
              </a:rPr>
              <a:t>tính</a:t>
            </a:r>
            <a:r>
              <a:rPr lang="en-US" sz="5000" dirty="0">
                <a:solidFill>
                  <a:schemeClr val="bg1"/>
                </a:solidFill>
                <a:latin typeface="Times New Roman" pitchFamily="18" charset="0"/>
                <a:cs typeface="Times New Roman" pitchFamily="18" charset="0"/>
              </a:rPr>
              <a:t> </a:t>
            </a:r>
            <a:r>
              <a:rPr lang="en-US" sz="5000" dirty="0" err="1">
                <a:latin typeface="Times New Roman" pitchFamily="18" charset="0"/>
                <a:cs typeface="Times New Roman" pitchFamily="18" charset="0"/>
              </a:rPr>
              <a:t>ứng</a:t>
            </a:r>
            <a:r>
              <a:rPr lang="en-US" sz="5000" dirty="0">
                <a:latin typeface="Times New Roman" pitchFamily="18" charset="0"/>
                <a:cs typeface="Times New Roman" pitchFamily="18" charset="0"/>
              </a:rPr>
              <a:t> </a:t>
            </a:r>
            <a:r>
              <a:rPr lang="en-US" sz="5000" dirty="0" err="1">
                <a:latin typeface="Times New Roman" pitchFamily="18" charset="0"/>
                <a:cs typeface="Times New Roman" pitchFamily="18" charset="0"/>
              </a:rPr>
              <a:t>dụng</a:t>
            </a:r>
            <a:r>
              <a:rPr lang="en-US" sz="5000" dirty="0">
                <a:latin typeface="Times New Roman" pitchFamily="18" charset="0"/>
                <a:cs typeface="Times New Roman" pitchFamily="18" charset="0"/>
              </a:rPr>
              <a:t> </a:t>
            </a:r>
            <a:r>
              <a:rPr lang="en-US" sz="5000" dirty="0" err="1">
                <a:latin typeface="Times New Roman" pitchFamily="18" charset="0"/>
                <a:cs typeface="Times New Roman" pitchFamily="18" charset="0"/>
              </a:rPr>
              <a:t>cao</a:t>
            </a:r>
            <a:r>
              <a:rPr lang="en-US" sz="5000" dirty="0">
                <a:latin typeface="Times New Roman" pitchFamily="18" charset="0"/>
                <a:cs typeface="Times New Roman" pitchFamily="18" charset="0"/>
              </a:rPr>
              <a:t> </a:t>
            </a:r>
            <a:r>
              <a:rPr lang="en-US" sz="5000" dirty="0" err="1">
                <a:latin typeface="Times New Roman" pitchFamily="18" charset="0"/>
                <a:cs typeface="Times New Roman" pitchFamily="18" charset="0"/>
              </a:rPr>
              <a:t>hơn</a:t>
            </a:r>
            <a:r>
              <a:rPr lang="en-US" sz="5000" dirty="0">
                <a:latin typeface="Times New Roman" pitchFamily="18" charset="0"/>
                <a:cs typeface="Times New Roman" pitchFamily="18" charset="0"/>
              </a:rPr>
              <a:t>, </a:t>
            </a:r>
          </a:p>
          <a:p>
            <a:pPr algn="just"/>
            <a:r>
              <a:rPr lang="en-US" sz="5000" dirty="0">
                <a:solidFill>
                  <a:schemeClr val="bg1"/>
                </a:solidFill>
                <a:latin typeface="Times New Roman" pitchFamily="18" charset="0"/>
                <a:cs typeface="Times New Roman" pitchFamily="18" charset="0"/>
              </a:rPr>
              <a:t>-</a:t>
            </a:r>
            <a:r>
              <a:rPr lang="en-US" sz="5000" dirty="0" err="1">
                <a:solidFill>
                  <a:schemeClr val="bg1"/>
                </a:solidFill>
                <a:latin typeface="Times New Roman" pitchFamily="18" charset="0"/>
                <a:cs typeface="Times New Roman" pitchFamily="18" charset="0"/>
              </a:rPr>
              <a:t>Đóng</a:t>
            </a:r>
            <a:r>
              <a:rPr lang="en-US" sz="5000" dirty="0">
                <a:solidFill>
                  <a:schemeClr val="bg1"/>
                </a:solidFill>
                <a:latin typeface="Times New Roman" pitchFamily="18" charset="0"/>
                <a:cs typeface="Times New Roman" pitchFamily="18" charset="0"/>
              </a:rPr>
              <a:t> </a:t>
            </a:r>
            <a:r>
              <a:rPr lang="en-US" sz="5000" dirty="0" err="1">
                <a:solidFill>
                  <a:schemeClr val="bg1"/>
                </a:solidFill>
                <a:latin typeface="Times New Roman" pitchFamily="18" charset="0"/>
                <a:cs typeface="Times New Roman" pitchFamily="18" charset="0"/>
              </a:rPr>
              <a:t>gói</a:t>
            </a:r>
            <a:r>
              <a:rPr lang="en-US" sz="5000" dirty="0">
                <a:solidFill>
                  <a:schemeClr val="bg1"/>
                </a:solidFill>
                <a:latin typeface="Times New Roman" pitchFamily="18" charset="0"/>
                <a:cs typeface="Times New Roman" pitchFamily="18" charset="0"/>
              </a:rPr>
              <a:t>, </a:t>
            </a:r>
            <a:r>
              <a:rPr lang="en-US" sz="5000" dirty="0" err="1">
                <a:solidFill>
                  <a:schemeClr val="bg1"/>
                </a:solidFill>
                <a:latin typeface="Times New Roman" pitchFamily="18" charset="0"/>
                <a:cs typeface="Times New Roman" pitchFamily="18" charset="0"/>
              </a:rPr>
              <a:t>hoàn</a:t>
            </a:r>
            <a:r>
              <a:rPr lang="en-US" sz="5000" dirty="0">
                <a:solidFill>
                  <a:schemeClr val="bg1"/>
                </a:solidFill>
                <a:latin typeface="Times New Roman" pitchFamily="18" charset="0"/>
                <a:cs typeface="Times New Roman" pitchFamily="18" charset="0"/>
              </a:rPr>
              <a:t> </a:t>
            </a:r>
            <a:r>
              <a:rPr lang="en-US" sz="5000" dirty="0" err="1">
                <a:solidFill>
                  <a:schemeClr val="bg1"/>
                </a:solidFill>
                <a:latin typeface="Times New Roman" pitchFamily="18" charset="0"/>
                <a:cs typeface="Times New Roman" pitchFamily="18" charset="0"/>
              </a:rPr>
              <a:t>thiện</a:t>
            </a:r>
            <a:r>
              <a:rPr lang="en-US" sz="5000" dirty="0">
                <a:solidFill>
                  <a:schemeClr val="bg1"/>
                </a:solidFill>
                <a:latin typeface="Times New Roman" pitchFamily="18" charset="0"/>
                <a:cs typeface="Times New Roman" pitchFamily="18" charset="0"/>
              </a:rPr>
              <a:t> </a:t>
            </a:r>
            <a:r>
              <a:rPr lang="en-US" sz="5000" dirty="0" err="1">
                <a:solidFill>
                  <a:schemeClr val="bg1"/>
                </a:solidFill>
                <a:latin typeface="Times New Roman" pitchFamily="18" charset="0"/>
                <a:cs typeface="Times New Roman" pitchFamily="18" charset="0"/>
              </a:rPr>
              <a:t>sản</a:t>
            </a:r>
            <a:r>
              <a:rPr lang="en-US" sz="5000" dirty="0">
                <a:solidFill>
                  <a:schemeClr val="bg1"/>
                </a:solidFill>
                <a:latin typeface="Times New Roman" pitchFamily="18" charset="0"/>
                <a:cs typeface="Times New Roman" pitchFamily="18" charset="0"/>
              </a:rPr>
              <a:t> </a:t>
            </a:r>
            <a:r>
              <a:rPr lang="en-US" sz="5000" dirty="0" err="1">
                <a:solidFill>
                  <a:schemeClr val="bg1"/>
                </a:solidFill>
                <a:latin typeface="Times New Roman" pitchFamily="18" charset="0"/>
                <a:cs typeface="Times New Roman" pitchFamily="18" charset="0"/>
              </a:rPr>
              <a:t>phẩm</a:t>
            </a:r>
            <a:r>
              <a:rPr lang="en-US" sz="5000" dirty="0">
                <a:solidFill>
                  <a:schemeClr val="bg1"/>
                </a:solidFill>
                <a:latin typeface="Times New Roman" pitchFamily="18" charset="0"/>
                <a:cs typeface="Times New Roman" pitchFamily="18" charset="0"/>
              </a:rPr>
              <a:t> </a:t>
            </a:r>
            <a:r>
              <a:rPr lang="en-US" sz="5000" dirty="0" err="1">
                <a:solidFill>
                  <a:schemeClr val="bg1"/>
                </a:solidFill>
                <a:latin typeface="Times New Roman" pitchFamily="18" charset="0"/>
                <a:cs typeface="Times New Roman" pitchFamily="18" charset="0"/>
              </a:rPr>
              <a:t>để</a:t>
            </a:r>
            <a:r>
              <a:rPr lang="en-US" sz="5000" dirty="0">
                <a:solidFill>
                  <a:schemeClr val="bg1"/>
                </a:solidFill>
                <a:latin typeface="Times New Roman" pitchFamily="18" charset="0"/>
                <a:cs typeface="Times New Roman" pitchFamily="18" charset="0"/>
              </a:rPr>
              <a:t> </a:t>
            </a:r>
            <a:r>
              <a:rPr lang="en-US" sz="5000" dirty="0" err="1">
                <a:solidFill>
                  <a:schemeClr val="bg1"/>
                </a:solidFill>
                <a:latin typeface="Times New Roman" pitchFamily="18" charset="0"/>
                <a:cs typeface="Times New Roman" pitchFamily="18" charset="0"/>
              </a:rPr>
              <a:t>có</a:t>
            </a:r>
            <a:r>
              <a:rPr lang="en-US" sz="5000" dirty="0">
                <a:solidFill>
                  <a:schemeClr val="bg1"/>
                </a:solidFill>
                <a:latin typeface="Times New Roman" pitchFamily="18" charset="0"/>
                <a:cs typeface="Times New Roman" pitchFamily="18" charset="0"/>
              </a:rPr>
              <a:t> </a:t>
            </a:r>
            <a:r>
              <a:rPr lang="en-US" sz="5000" dirty="0" err="1">
                <a:solidFill>
                  <a:schemeClr val="bg1"/>
                </a:solidFill>
                <a:latin typeface="Times New Roman" pitchFamily="18" charset="0"/>
                <a:cs typeface="Times New Roman" pitchFamily="18" charset="0"/>
              </a:rPr>
              <a:t>thể</a:t>
            </a:r>
            <a:r>
              <a:rPr lang="en-US" sz="5000" dirty="0">
                <a:solidFill>
                  <a:schemeClr val="bg1"/>
                </a:solidFill>
                <a:latin typeface="Times New Roman" pitchFamily="18" charset="0"/>
                <a:cs typeface="Times New Roman" pitchFamily="18" charset="0"/>
              </a:rPr>
              <a:t> </a:t>
            </a:r>
            <a:r>
              <a:rPr lang="en-US" sz="5000" dirty="0" err="1">
                <a:latin typeface="Times New Roman" pitchFamily="18" charset="0"/>
                <a:cs typeface="Times New Roman" pitchFamily="18" charset="0"/>
              </a:rPr>
              <a:t>triển</a:t>
            </a:r>
            <a:r>
              <a:rPr lang="en-US" sz="5000" dirty="0">
                <a:latin typeface="Times New Roman" pitchFamily="18" charset="0"/>
                <a:cs typeface="Times New Roman" pitchFamily="18" charset="0"/>
              </a:rPr>
              <a:t> </a:t>
            </a:r>
            <a:r>
              <a:rPr lang="en-US" sz="5000" dirty="0" err="1">
                <a:latin typeface="Times New Roman" pitchFamily="18" charset="0"/>
                <a:cs typeface="Times New Roman" pitchFamily="18" charset="0"/>
              </a:rPr>
              <a:t>khai</a:t>
            </a:r>
            <a:r>
              <a:rPr lang="en-US" sz="5000" dirty="0">
                <a:latin typeface="Times New Roman" pitchFamily="18" charset="0"/>
                <a:cs typeface="Times New Roman" pitchFamily="18" charset="0"/>
              </a:rPr>
              <a:t> </a:t>
            </a:r>
            <a:r>
              <a:rPr lang="en-US" sz="5000" dirty="0" err="1">
                <a:latin typeface="Times New Roman" pitchFamily="18" charset="0"/>
                <a:cs typeface="Times New Roman" pitchFamily="18" charset="0"/>
              </a:rPr>
              <a:t>thực</a:t>
            </a:r>
            <a:r>
              <a:rPr lang="en-US" sz="5000" dirty="0">
                <a:latin typeface="Times New Roman" pitchFamily="18" charset="0"/>
                <a:cs typeface="Times New Roman" pitchFamily="18" charset="0"/>
              </a:rPr>
              <a:t> </a:t>
            </a:r>
            <a:r>
              <a:rPr lang="en-US" sz="5000" dirty="0" err="1">
                <a:latin typeface="Times New Roman" pitchFamily="18" charset="0"/>
                <a:cs typeface="Times New Roman" pitchFamily="18" charset="0"/>
              </a:rPr>
              <a:t>tế</a:t>
            </a:r>
            <a:endParaRPr lang="en-US" sz="5000" dirty="0">
              <a:latin typeface="Times New Roman" pitchFamily="18" charset="0"/>
              <a:cs typeface="Times New Roman" pitchFamily="18" charset="0"/>
            </a:endParaRPr>
          </a:p>
        </p:txBody>
      </p:sp>
    </p:spTree>
    <p:extLst>
      <p:ext uri="{BB962C8B-B14F-4D97-AF65-F5344CB8AC3E}">
        <p14:creationId xmlns:p14="http://schemas.microsoft.com/office/powerpoint/2010/main" val="2900547831"/>
      </p:ext>
    </p:extLst>
  </p:cSld>
  <p:clrMapOvr>
    <a:masterClrMapping/>
  </p:clrMapOvr>
  <p:transition spd="slow">
    <p:push dir="u"/>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arallelogram 5"/>
          <p:cNvSpPr/>
          <p:nvPr/>
        </p:nvSpPr>
        <p:spPr>
          <a:xfrm>
            <a:off x="-914400" y="0"/>
            <a:ext cx="17500600" cy="13716000"/>
          </a:xfrm>
          <a:prstGeom prst="parallelogram">
            <a:avLst>
              <a:gd name="adj" fmla="val 70351"/>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7200" dirty="0"/>
          </a:p>
        </p:txBody>
      </p:sp>
      <p:sp>
        <p:nvSpPr>
          <p:cNvPr id="9" name="TextBox 8"/>
          <p:cNvSpPr txBox="1"/>
          <p:nvPr/>
        </p:nvSpPr>
        <p:spPr>
          <a:xfrm>
            <a:off x="12894085" y="4695736"/>
            <a:ext cx="6335389" cy="954107"/>
          </a:xfrm>
          <a:prstGeom prst="rect">
            <a:avLst/>
          </a:prstGeom>
          <a:solidFill>
            <a:schemeClr val="accent5"/>
          </a:solidFill>
        </p:spPr>
        <p:txBody>
          <a:bodyPr wrap="none" rtlCol="0" anchor="ctr">
            <a:spAutoFit/>
          </a:bodyPr>
          <a:lstStyle/>
          <a:p>
            <a:r>
              <a:rPr lang="en-US" sz="5600" dirty="0" err="1" smtClean="0">
                <a:solidFill>
                  <a:schemeClr val="bg1"/>
                </a:solidFill>
                <a:latin typeface="Times New Roman" panose="02020603050405020304" pitchFamily="18" charset="0"/>
                <a:cs typeface="Times New Roman" panose="02020603050405020304" pitchFamily="18" charset="0"/>
              </a:rPr>
              <a:t>Sinh</a:t>
            </a:r>
            <a:r>
              <a:rPr lang="en-US" sz="5600" dirty="0" smtClean="0">
                <a:solidFill>
                  <a:schemeClr val="bg1"/>
                </a:solidFill>
                <a:latin typeface="Times New Roman" panose="02020603050405020304" pitchFamily="18" charset="0"/>
                <a:cs typeface="Times New Roman" panose="02020603050405020304" pitchFamily="18" charset="0"/>
              </a:rPr>
              <a:t> </a:t>
            </a:r>
            <a:r>
              <a:rPr lang="en-US" sz="5600" dirty="0" err="1" smtClean="0">
                <a:solidFill>
                  <a:schemeClr val="bg1"/>
                </a:solidFill>
                <a:latin typeface="Times New Roman" panose="02020603050405020304" pitchFamily="18" charset="0"/>
                <a:cs typeface="Times New Roman" panose="02020603050405020304" pitchFamily="18" charset="0"/>
              </a:rPr>
              <a:t>viên</a:t>
            </a:r>
            <a:r>
              <a:rPr lang="en-US" sz="5600" dirty="0" smtClean="0">
                <a:solidFill>
                  <a:schemeClr val="bg1"/>
                </a:solidFill>
                <a:latin typeface="Times New Roman" panose="02020603050405020304" pitchFamily="18" charset="0"/>
                <a:cs typeface="Times New Roman" panose="02020603050405020304" pitchFamily="18" charset="0"/>
              </a:rPr>
              <a:t> </a:t>
            </a:r>
            <a:r>
              <a:rPr lang="en-US" sz="5600" dirty="0" err="1" smtClean="0">
                <a:solidFill>
                  <a:schemeClr val="bg1"/>
                </a:solidFill>
                <a:latin typeface="Times New Roman" panose="02020603050405020304" pitchFamily="18" charset="0"/>
                <a:cs typeface="Times New Roman" panose="02020603050405020304" pitchFamily="18" charset="0"/>
              </a:rPr>
              <a:t>thực</a:t>
            </a:r>
            <a:r>
              <a:rPr lang="en-US" sz="5600" dirty="0" smtClean="0">
                <a:solidFill>
                  <a:schemeClr val="bg1"/>
                </a:solidFill>
                <a:latin typeface="Times New Roman" panose="02020603050405020304" pitchFamily="18" charset="0"/>
                <a:cs typeface="Times New Roman" panose="02020603050405020304" pitchFamily="18" charset="0"/>
              </a:rPr>
              <a:t> </a:t>
            </a:r>
            <a:r>
              <a:rPr lang="en-US" sz="5600" dirty="0" err="1" smtClean="0">
                <a:solidFill>
                  <a:schemeClr val="bg1"/>
                </a:solidFill>
                <a:latin typeface="Times New Roman" panose="02020603050405020304" pitchFamily="18" charset="0"/>
                <a:cs typeface="Times New Roman" panose="02020603050405020304" pitchFamily="18" charset="0"/>
              </a:rPr>
              <a:t>hiện</a:t>
            </a:r>
            <a:r>
              <a:rPr lang="en-US" sz="5600" dirty="0" smtClean="0">
                <a:solidFill>
                  <a:schemeClr val="bg1"/>
                </a:solidFill>
                <a:latin typeface="Times New Roman" panose="02020603050405020304" pitchFamily="18" charset="0"/>
                <a:cs typeface="Times New Roman" panose="02020603050405020304" pitchFamily="18" charset="0"/>
              </a:rPr>
              <a:t> : </a:t>
            </a:r>
            <a:endParaRPr lang="id-ID" sz="5600" dirty="0">
              <a:solidFill>
                <a:schemeClr val="bg1"/>
              </a:solidFill>
              <a:latin typeface="Times New Roman" panose="02020603050405020304" pitchFamily="18" charset="0"/>
              <a:cs typeface="Times New Roman" panose="02020603050405020304" pitchFamily="18" charset="0"/>
            </a:endParaRPr>
          </a:p>
        </p:txBody>
      </p:sp>
      <p:sp>
        <p:nvSpPr>
          <p:cNvPr id="12" name="TextBox 11"/>
          <p:cNvSpPr txBox="1"/>
          <p:nvPr/>
        </p:nvSpPr>
        <p:spPr>
          <a:xfrm>
            <a:off x="12894085" y="2056864"/>
            <a:ext cx="11532388" cy="1631216"/>
          </a:xfrm>
          <a:prstGeom prst="rect">
            <a:avLst/>
          </a:prstGeom>
          <a:solidFill>
            <a:schemeClr val="accent1"/>
          </a:solidFill>
        </p:spPr>
        <p:txBody>
          <a:bodyPr wrap="none" rtlCol="0" anchor="ctr">
            <a:spAutoFit/>
          </a:bodyPr>
          <a:lstStyle/>
          <a:p>
            <a:r>
              <a:rPr lang="en-US" sz="5000" dirty="0" err="1" smtClean="0">
                <a:latin typeface="Times New Roman" panose="02020603050405020304" pitchFamily="18" charset="0"/>
                <a:cs typeface="Times New Roman" panose="02020603050405020304" pitchFamily="18" charset="0"/>
              </a:rPr>
              <a:t>ĐỀ</a:t>
            </a:r>
            <a:r>
              <a:rPr lang="en-US" sz="5000" dirty="0" smtClean="0">
                <a:latin typeface="Times New Roman" panose="02020603050405020304" pitchFamily="18" charset="0"/>
                <a:cs typeface="Times New Roman" panose="02020603050405020304" pitchFamily="18" charset="0"/>
              </a:rPr>
              <a:t> </a:t>
            </a:r>
            <a:r>
              <a:rPr lang="en-US" sz="5000" dirty="0" err="1" smtClean="0">
                <a:latin typeface="Times New Roman" panose="02020603050405020304" pitchFamily="18" charset="0"/>
                <a:cs typeface="Times New Roman" panose="02020603050405020304" pitchFamily="18" charset="0"/>
              </a:rPr>
              <a:t>TÀI:NGHIÊN</a:t>
            </a:r>
            <a:r>
              <a:rPr lang="en-US" sz="5000" dirty="0" smtClean="0">
                <a:latin typeface="Times New Roman" panose="02020603050405020304" pitchFamily="18" charset="0"/>
                <a:cs typeface="Times New Roman" panose="02020603050405020304" pitchFamily="18" charset="0"/>
              </a:rPr>
              <a:t> </a:t>
            </a:r>
            <a:r>
              <a:rPr lang="en-US" sz="5000" dirty="0" err="1" smtClean="0">
                <a:latin typeface="Times New Roman" panose="02020603050405020304" pitchFamily="18" charset="0"/>
                <a:cs typeface="Times New Roman" panose="02020603050405020304" pitchFamily="18" charset="0"/>
              </a:rPr>
              <a:t>CỨU</a:t>
            </a:r>
            <a:r>
              <a:rPr lang="en-US" sz="5000" dirty="0" smtClean="0">
                <a:latin typeface="Times New Roman" panose="02020603050405020304" pitchFamily="18" charset="0"/>
                <a:cs typeface="Times New Roman" panose="02020603050405020304" pitchFamily="18" charset="0"/>
              </a:rPr>
              <a:t> </a:t>
            </a:r>
            <a:r>
              <a:rPr lang="en-US" sz="5000" dirty="0" err="1" smtClean="0">
                <a:latin typeface="Times New Roman" panose="02020603050405020304" pitchFamily="18" charset="0"/>
                <a:cs typeface="Times New Roman" panose="02020603050405020304" pitchFamily="18" charset="0"/>
              </a:rPr>
              <a:t>VÀ</a:t>
            </a:r>
            <a:r>
              <a:rPr lang="en-US" sz="5000" dirty="0" smtClean="0">
                <a:latin typeface="Times New Roman" panose="02020603050405020304" pitchFamily="18" charset="0"/>
                <a:cs typeface="Times New Roman" panose="02020603050405020304" pitchFamily="18" charset="0"/>
              </a:rPr>
              <a:t> </a:t>
            </a:r>
            <a:r>
              <a:rPr lang="en-US" sz="5000" dirty="0" err="1" smtClean="0">
                <a:latin typeface="Times New Roman" panose="02020603050405020304" pitchFamily="18" charset="0"/>
                <a:cs typeface="Times New Roman" panose="02020603050405020304" pitchFamily="18" charset="0"/>
              </a:rPr>
              <a:t>PHÁT</a:t>
            </a:r>
            <a:r>
              <a:rPr lang="en-US" sz="5000" dirty="0" smtClean="0">
                <a:latin typeface="Times New Roman" panose="02020603050405020304" pitchFamily="18" charset="0"/>
                <a:cs typeface="Times New Roman" panose="02020603050405020304" pitchFamily="18" charset="0"/>
              </a:rPr>
              <a:t> </a:t>
            </a:r>
            <a:r>
              <a:rPr lang="en-US" sz="5000" dirty="0" err="1" smtClean="0">
                <a:latin typeface="Times New Roman" panose="02020603050405020304" pitchFamily="18" charset="0"/>
                <a:cs typeface="Times New Roman" panose="02020603050405020304" pitchFamily="18" charset="0"/>
              </a:rPr>
              <a:t>TRIỂN</a:t>
            </a:r>
            <a:r>
              <a:rPr lang="en-US" sz="5000" dirty="0" smtClean="0">
                <a:latin typeface="Times New Roman" panose="02020603050405020304" pitchFamily="18" charset="0"/>
                <a:cs typeface="Times New Roman" panose="02020603050405020304" pitchFamily="18" charset="0"/>
              </a:rPr>
              <a:t> </a:t>
            </a:r>
          </a:p>
          <a:p>
            <a:r>
              <a:rPr lang="en-US" sz="5000" dirty="0" smtClean="0">
                <a:latin typeface="Times New Roman" panose="02020603050405020304" pitchFamily="18" charset="0"/>
                <a:cs typeface="Times New Roman" panose="02020603050405020304" pitchFamily="18" charset="0"/>
              </a:rPr>
              <a:t>HỆ THỐNG XE TỰ LÁI</a:t>
            </a:r>
            <a:endParaRPr lang="id-ID" sz="5000" dirty="0">
              <a:latin typeface="Times New Roman" panose="02020603050405020304" pitchFamily="18" charset="0"/>
              <a:cs typeface="Times New Roman" panose="02020603050405020304" pitchFamily="18" charset="0"/>
            </a:endParaRPr>
          </a:p>
        </p:txBody>
      </p:sp>
      <p:sp>
        <p:nvSpPr>
          <p:cNvPr id="13" name="Rectangle 12"/>
          <p:cNvSpPr/>
          <p:nvPr/>
        </p:nvSpPr>
        <p:spPr>
          <a:xfrm>
            <a:off x="23321819" y="6858000"/>
            <a:ext cx="1062182" cy="5715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7200"/>
          </a:p>
        </p:txBody>
      </p:sp>
      <p:sp>
        <p:nvSpPr>
          <p:cNvPr id="14" name="Rectangle 13"/>
          <p:cNvSpPr/>
          <p:nvPr/>
        </p:nvSpPr>
        <p:spPr>
          <a:xfrm>
            <a:off x="12894085" y="5941219"/>
            <a:ext cx="8608290" cy="2862322"/>
          </a:xfrm>
          <a:prstGeom prst="rect">
            <a:avLst/>
          </a:prstGeom>
        </p:spPr>
        <p:txBody>
          <a:bodyPr wrap="square">
            <a:spAutoFit/>
          </a:bodyPr>
          <a:lstStyle/>
          <a:p>
            <a:pPr marL="457200" indent="-457200" algn="just">
              <a:buAutoNum type="arabicPeriod"/>
            </a:pPr>
            <a:r>
              <a:rPr lang="en-US" sz="6000" dirty="0" err="1" smtClean="0">
                <a:solidFill>
                  <a:schemeClr val="tx2"/>
                </a:solidFill>
                <a:latin typeface="Times New Roman" panose="02020603050405020304" pitchFamily="18" charset="0"/>
                <a:ea typeface="Open Sans" panose="020B0606030504020204" pitchFamily="34" charset="0"/>
                <a:cs typeface="Times New Roman" panose="02020603050405020304" pitchFamily="18" charset="0"/>
              </a:rPr>
              <a:t>Nguyễn</a:t>
            </a:r>
            <a:r>
              <a:rPr lang="en-US" sz="6000" dirty="0" smtClean="0">
                <a:solidFill>
                  <a:schemeClr val="tx2"/>
                </a:solidFill>
                <a:latin typeface="Times New Roman" panose="02020603050405020304" pitchFamily="18" charset="0"/>
                <a:ea typeface="Open Sans" panose="020B0606030504020204" pitchFamily="34" charset="0"/>
                <a:cs typeface="Times New Roman" panose="02020603050405020304" pitchFamily="18" charset="0"/>
              </a:rPr>
              <a:t> </a:t>
            </a:r>
            <a:r>
              <a:rPr lang="en-US" sz="6000" dirty="0" err="1" smtClean="0">
                <a:solidFill>
                  <a:schemeClr val="tx2"/>
                </a:solidFill>
                <a:latin typeface="Times New Roman" panose="02020603050405020304" pitchFamily="18" charset="0"/>
                <a:ea typeface="Open Sans" panose="020B0606030504020204" pitchFamily="34" charset="0"/>
                <a:cs typeface="Times New Roman" panose="02020603050405020304" pitchFamily="18" charset="0"/>
              </a:rPr>
              <a:t>Mạnh</a:t>
            </a:r>
            <a:r>
              <a:rPr lang="en-US" sz="6000" dirty="0" smtClean="0">
                <a:solidFill>
                  <a:schemeClr val="tx2"/>
                </a:solidFill>
                <a:latin typeface="Times New Roman" panose="02020603050405020304" pitchFamily="18" charset="0"/>
                <a:ea typeface="Open Sans" panose="020B0606030504020204" pitchFamily="34" charset="0"/>
                <a:cs typeface="Times New Roman" panose="02020603050405020304" pitchFamily="18" charset="0"/>
              </a:rPr>
              <a:t> </a:t>
            </a:r>
            <a:r>
              <a:rPr lang="en-US" sz="6000" dirty="0" err="1" smtClean="0">
                <a:solidFill>
                  <a:schemeClr val="tx2"/>
                </a:solidFill>
                <a:latin typeface="Times New Roman" panose="02020603050405020304" pitchFamily="18" charset="0"/>
                <a:ea typeface="Open Sans" panose="020B0606030504020204" pitchFamily="34" charset="0"/>
                <a:cs typeface="Times New Roman" panose="02020603050405020304" pitchFamily="18" charset="0"/>
              </a:rPr>
              <a:t>Hưng</a:t>
            </a:r>
            <a:endParaRPr lang="en-US" sz="6000" dirty="0" smtClean="0">
              <a:solidFill>
                <a:schemeClr val="tx2"/>
              </a:solidFill>
              <a:latin typeface="Times New Roman" panose="02020603050405020304" pitchFamily="18" charset="0"/>
              <a:ea typeface="Open Sans" panose="020B0606030504020204" pitchFamily="34" charset="0"/>
              <a:cs typeface="Times New Roman" panose="02020603050405020304" pitchFamily="18" charset="0"/>
            </a:endParaRPr>
          </a:p>
          <a:p>
            <a:pPr marL="457200" indent="-457200" algn="just">
              <a:buAutoNum type="arabicPeriod"/>
            </a:pPr>
            <a:r>
              <a:rPr lang="en-US" sz="6000" dirty="0" err="1" smtClean="0">
                <a:solidFill>
                  <a:schemeClr val="tx2"/>
                </a:solidFill>
                <a:latin typeface="Times New Roman" panose="02020603050405020304" pitchFamily="18" charset="0"/>
                <a:ea typeface="Open Sans" panose="020B0606030504020204" pitchFamily="34" charset="0"/>
                <a:cs typeface="Times New Roman" panose="02020603050405020304" pitchFamily="18" charset="0"/>
              </a:rPr>
              <a:t>Đỗ</a:t>
            </a:r>
            <a:r>
              <a:rPr lang="en-US" sz="6000" dirty="0" smtClean="0">
                <a:solidFill>
                  <a:schemeClr val="tx2"/>
                </a:solidFill>
                <a:latin typeface="Times New Roman" panose="02020603050405020304" pitchFamily="18" charset="0"/>
                <a:ea typeface="Open Sans" panose="020B0606030504020204" pitchFamily="34" charset="0"/>
                <a:cs typeface="Times New Roman" panose="02020603050405020304" pitchFamily="18" charset="0"/>
              </a:rPr>
              <a:t> </a:t>
            </a:r>
            <a:r>
              <a:rPr lang="en-US" sz="6000" dirty="0" err="1" smtClean="0">
                <a:solidFill>
                  <a:schemeClr val="tx2"/>
                </a:solidFill>
                <a:latin typeface="Times New Roman" panose="02020603050405020304" pitchFamily="18" charset="0"/>
                <a:ea typeface="Open Sans" panose="020B0606030504020204" pitchFamily="34" charset="0"/>
                <a:cs typeface="Times New Roman" panose="02020603050405020304" pitchFamily="18" charset="0"/>
              </a:rPr>
              <a:t>Ngọc</a:t>
            </a:r>
            <a:r>
              <a:rPr lang="en-US" sz="6000" dirty="0" smtClean="0">
                <a:solidFill>
                  <a:schemeClr val="tx2"/>
                </a:solidFill>
                <a:latin typeface="Times New Roman" panose="02020603050405020304" pitchFamily="18" charset="0"/>
                <a:ea typeface="Open Sans" panose="020B0606030504020204" pitchFamily="34" charset="0"/>
                <a:cs typeface="Times New Roman" panose="02020603050405020304" pitchFamily="18" charset="0"/>
              </a:rPr>
              <a:t> Anh</a:t>
            </a:r>
          </a:p>
          <a:p>
            <a:pPr marL="457200" indent="-457200" algn="just">
              <a:buAutoNum type="arabicPeriod"/>
            </a:pPr>
            <a:r>
              <a:rPr lang="en-US" sz="6000" dirty="0" err="1" smtClean="0">
                <a:solidFill>
                  <a:schemeClr val="tx2"/>
                </a:solidFill>
                <a:latin typeface="Times New Roman" panose="02020603050405020304" pitchFamily="18" charset="0"/>
                <a:ea typeface="Open Sans" panose="020B0606030504020204" pitchFamily="34" charset="0"/>
                <a:cs typeface="Times New Roman" panose="02020603050405020304" pitchFamily="18" charset="0"/>
              </a:rPr>
              <a:t>Hoàng</a:t>
            </a:r>
            <a:r>
              <a:rPr lang="en-US" sz="6000" dirty="0" smtClean="0">
                <a:solidFill>
                  <a:schemeClr val="tx2"/>
                </a:solidFill>
                <a:latin typeface="Times New Roman" panose="02020603050405020304" pitchFamily="18" charset="0"/>
                <a:ea typeface="Open Sans" panose="020B0606030504020204" pitchFamily="34" charset="0"/>
                <a:cs typeface="Times New Roman" panose="02020603050405020304" pitchFamily="18" charset="0"/>
              </a:rPr>
              <a:t> </a:t>
            </a:r>
            <a:r>
              <a:rPr lang="en-US" sz="6000" dirty="0" err="1" smtClean="0">
                <a:solidFill>
                  <a:schemeClr val="tx2"/>
                </a:solidFill>
                <a:latin typeface="Times New Roman" panose="02020603050405020304" pitchFamily="18" charset="0"/>
                <a:ea typeface="Open Sans" panose="020B0606030504020204" pitchFamily="34" charset="0"/>
                <a:cs typeface="Times New Roman" panose="02020603050405020304" pitchFamily="18" charset="0"/>
              </a:rPr>
              <a:t>Quang</a:t>
            </a:r>
            <a:r>
              <a:rPr lang="en-US" sz="6000" dirty="0" smtClean="0">
                <a:solidFill>
                  <a:schemeClr val="tx2"/>
                </a:solidFill>
                <a:latin typeface="Times New Roman" panose="02020603050405020304" pitchFamily="18" charset="0"/>
                <a:ea typeface="Open Sans" panose="020B0606030504020204" pitchFamily="34" charset="0"/>
                <a:cs typeface="Times New Roman" panose="02020603050405020304" pitchFamily="18" charset="0"/>
              </a:rPr>
              <a:t> </a:t>
            </a:r>
            <a:r>
              <a:rPr lang="en-US" sz="6000" dirty="0" err="1" smtClean="0">
                <a:solidFill>
                  <a:schemeClr val="tx2"/>
                </a:solidFill>
                <a:latin typeface="Times New Roman" panose="02020603050405020304" pitchFamily="18" charset="0"/>
                <a:ea typeface="Open Sans" panose="020B0606030504020204" pitchFamily="34" charset="0"/>
                <a:cs typeface="Times New Roman" panose="02020603050405020304" pitchFamily="18" charset="0"/>
              </a:rPr>
              <a:t>Anh</a:t>
            </a:r>
            <a:endParaRPr lang="en-US" sz="6000" dirty="0">
              <a:solidFill>
                <a:schemeClr val="tx2"/>
              </a:solidFill>
              <a:latin typeface="Times New Roman" panose="02020603050405020304" pitchFamily="18" charset="0"/>
              <a:ea typeface="Open Sans" panose="020B0606030504020204" pitchFamily="34" charset="0"/>
              <a:cs typeface="Times New Roman" panose="02020603050405020304" pitchFamily="18" charset="0"/>
            </a:endParaRPr>
          </a:p>
        </p:txBody>
      </p:sp>
      <p:pic>
        <p:nvPicPr>
          <p:cNvPr id="10" name="Picture Placeholder 9"/>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l="12492" r="12492"/>
          <a:stretch>
            <a:fillRect/>
          </a:stretch>
        </p:blipFill>
        <p:spPr>
          <a:xfrm>
            <a:off x="2514600" y="2056864"/>
            <a:ext cx="9083040" cy="9311152"/>
          </a:xfrm>
          <a:prstGeom prst="rect">
            <a:avLst/>
          </a:prstGeom>
        </p:spPr>
      </p:pic>
      <p:sp>
        <p:nvSpPr>
          <p:cNvPr id="8" name="TextBox 7"/>
          <p:cNvSpPr txBox="1"/>
          <p:nvPr/>
        </p:nvSpPr>
        <p:spPr>
          <a:xfrm>
            <a:off x="12894085" y="9001661"/>
            <a:ext cx="7156126" cy="954107"/>
          </a:xfrm>
          <a:prstGeom prst="rect">
            <a:avLst/>
          </a:prstGeom>
          <a:solidFill>
            <a:schemeClr val="accent5"/>
          </a:solidFill>
        </p:spPr>
        <p:txBody>
          <a:bodyPr wrap="none" rtlCol="0" anchor="ctr">
            <a:spAutoFit/>
          </a:bodyPr>
          <a:lstStyle/>
          <a:p>
            <a:r>
              <a:rPr lang="en-US" sz="5600" dirty="0" err="1" smtClean="0">
                <a:solidFill>
                  <a:schemeClr val="bg1"/>
                </a:solidFill>
                <a:latin typeface="Times New Roman" panose="02020603050405020304" pitchFamily="18" charset="0"/>
                <a:cs typeface="Times New Roman" panose="02020603050405020304" pitchFamily="18" charset="0"/>
              </a:rPr>
              <a:t>Giảng</a:t>
            </a:r>
            <a:r>
              <a:rPr lang="en-US" sz="5600" dirty="0" smtClean="0">
                <a:solidFill>
                  <a:schemeClr val="bg1"/>
                </a:solidFill>
                <a:latin typeface="Times New Roman" panose="02020603050405020304" pitchFamily="18" charset="0"/>
                <a:cs typeface="Times New Roman" panose="02020603050405020304" pitchFamily="18" charset="0"/>
              </a:rPr>
              <a:t> </a:t>
            </a:r>
            <a:r>
              <a:rPr lang="en-US" sz="5600" dirty="0" err="1" smtClean="0">
                <a:solidFill>
                  <a:schemeClr val="bg1"/>
                </a:solidFill>
                <a:latin typeface="Times New Roman" panose="02020603050405020304" pitchFamily="18" charset="0"/>
                <a:cs typeface="Times New Roman" panose="02020603050405020304" pitchFamily="18" charset="0"/>
              </a:rPr>
              <a:t>viên</a:t>
            </a:r>
            <a:r>
              <a:rPr lang="en-US" sz="5600" dirty="0" smtClean="0">
                <a:solidFill>
                  <a:schemeClr val="bg1"/>
                </a:solidFill>
                <a:latin typeface="Times New Roman" panose="02020603050405020304" pitchFamily="18" charset="0"/>
                <a:cs typeface="Times New Roman" panose="02020603050405020304" pitchFamily="18" charset="0"/>
              </a:rPr>
              <a:t> </a:t>
            </a:r>
            <a:r>
              <a:rPr lang="en-US" sz="5600" dirty="0" err="1" smtClean="0">
                <a:solidFill>
                  <a:schemeClr val="bg1"/>
                </a:solidFill>
                <a:latin typeface="Times New Roman" panose="02020603050405020304" pitchFamily="18" charset="0"/>
                <a:cs typeface="Times New Roman" panose="02020603050405020304" pitchFamily="18" charset="0"/>
              </a:rPr>
              <a:t>hướng</a:t>
            </a:r>
            <a:r>
              <a:rPr lang="en-US" sz="5600" dirty="0" smtClean="0">
                <a:solidFill>
                  <a:schemeClr val="bg1"/>
                </a:solidFill>
                <a:latin typeface="Times New Roman" panose="02020603050405020304" pitchFamily="18" charset="0"/>
                <a:cs typeface="Times New Roman" panose="02020603050405020304" pitchFamily="18" charset="0"/>
              </a:rPr>
              <a:t> </a:t>
            </a:r>
            <a:r>
              <a:rPr lang="en-US" sz="5600" dirty="0" err="1" smtClean="0">
                <a:solidFill>
                  <a:schemeClr val="bg1"/>
                </a:solidFill>
                <a:latin typeface="Times New Roman" panose="02020603050405020304" pitchFamily="18" charset="0"/>
                <a:cs typeface="Times New Roman" panose="02020603050405020304" pitchFamily="18" charset="0"/>
              </a:rPr>
              <a:t>dẫn</a:t>
            </a:r>
            <a:r>
              <a:rPr lang="en-US" sz="5600" dirty="0" smtClean="0">
                <a:solidFill>
                  <a:schemeClr val="bg1"/>
                </a:solidFill>
                <a:latin typeface="Times New Roman" panose="02020603050405020304" pitchFamily="18" charset="0"/>
                <a:cs typeface="Times New Roman" panose="02020603050405020304" pitchFamily="18" charset="0"/>
              </a:rPr>
              <a:t> : </a:t>
            </a:r>
            <a:endParaRPr lang="id-ID" sz="5600" dirty="0">
              <a:solidFill>
                <a:schemeClr val="bg1"/>
              </a:solidFill>
              <a:latin typeface="Times New Roman" panose="02020603050405020304" pitchFamily="18" charset="0"/>
              <a:cs typeface="Times New Roman" panose="02020603050405020304" pitchFamily="18" charset="0"/>
            </a:endParaRPr>
          </a:p>
        </p:txBody>
      </p:sp>
      <p:sp>
        <p:nvSpPr>
          <p:cNvPr id="11" name="Rectangle 10"/>
          <p:cNvSpPr/>
          <p:nvPr/>
        </p:nvSpPr>
        <p:spPr>
          <a:xfrm>
            <a:off x="12939582" y="10273157"/>
            <a:ext cx="8608290" cy="1015663"/>
          </a:xfrm>
          <a:prstGeom prst="rect">
            <a:avLst/>
          </a:prstGeom>
        </p:spPr>
        <p:txBody>
          <a:bodyPr wrap="square">
            <a:spAutoFit/>
          </a:bodyPr>
          <a:lstStyle/>
          <a:p>
            <a:pPr algn="just"/>
            <a:r>
              <a:rPr lang="en-US" sz="6000" dirty="0" err="1" smtClean="0">
                <a:solidFill>
                  <a:schemeClr val="tx2"/>
                </a:solidFill>
                <a:latin typeface="Times New Roman" panose="02020603050405020304" pitchFamily="18" charset="0"/>
                <a:ea typeface="Open Sans" panose="020B0606030504020204" pitchFamily="34" charset="0"/>
                <a:cs typeface="Times New Roman" panose="02020603050405020304" pitchFamily="18" charset="0"/>
              </a:rPr>
              <a:t>ThS.Lê</a:t>
            </a:r>
            <a:r>
              <a:rPr lang="en-US" sz="6000" dirty="0" smtClean="0">
                <a:solidFill>
                  <a:schemeClr val="tx2"/>
                </a:solidFill>
                <a:latin typeface="Times New Roman" panose="02020603050405020304" pitchFamily="18" charset="0"/>
                <a:ea typeface="Open Sans" panose="020B0606030504020204" pitchFamily="34" charset="0"/>
                <a:cs typeface="Times New Roman" panose="02020603050405020304" pitchFamily="18" charset="0"/>
              </a:rPr>
              <a:t> </a:t>
            </a:r>
            <a:r>
              <a:rPr lang="en-US" sz="6000" dirty="0" err="1" smtClean="0">
                <a:solidFill>
                  <a:schemeClr val="tx2"/>
                </a:solidFill>
                <a:latin typeface="Times New Roman" panose="02020603050405020304" pitchFamily="18" charset="0"/>
                <a:ea typeface="Open Sans" panose="020B0606030504020204" pitchFamily="34" charset="0"/>
                <a:cs typeface="Times New Roman" panose="02020603050405020304" pitchFamily="18" charset="0"/>
              </a:rPr>
              <a:t>Đức</a:t>
            </a:r>
            <a:r>
              <a:rPr lang="en-US" sz="6000" dirty="0" smtClean="0">
                <a:solidFill>
                  <a:schemeClr val="tx2"/>
                </a:solidFill>
                <a:latin typeface="Times New Roman" panose="02020603050405020304" pitchFamily="18" charset="0"/>
                <a:ea typeface="Open Sans" panose="020B0606030504020204" pitchFamily="34" charset="0"/>
                <a:cs typeface="Times New Roman" panose="02020603050405020304" pitchFamily="18" charset="0"/>
              </a:rPr>
              <a:t> </a:t>
            </a:r>
            <a:r>
              <a:rPr lang="en-US" sz="6000" dirty="0" err="1" smtClean="0">
                <a:solidFill>
                  <a:schemeClr val="tx2"/>
                </a:solidFill>
                <a:latin typeface="Times New Roman" panose="02020603050405020304" pitchFamily="18" charset="0"/>
                <a:ea typeface="Open Sans" panose="020B0606030504020204" pitchFamily="34" charset="0"/>
                <a:cs typeface="Times New Roman" panose="02020603050405020304" pitchFamily="18" charset="0"/>
              </a:rPr>
              <a:t>Quang</a:t>
            </a:r>
            <a:endParaRPr lang="en-US" sz="6000" dirty="0" smtClean="0">
              <a:solidFill>
                <a:schemeClr val="tx2"/>
              </a:solidFill>
              <a:latin typeface="Times New Roman" panose="02020603050405020304" pitchFamily="18" charset="0"/>
              <a:ea typeface="Open Sans" panose="020B0606030504020204" pitchFamily="34" charset="0"/>
              <a:cs typeface="Times New Roman" panose="02020603050405020304" pitchFamily="18" charset="0"/>
            </a:endParaRPr>
          </a:p>
        </p:txBody>
      </p:sp>
    </p:spTree>
    <p:extLst>
      <p:ext uri="{BB962C8B-B14F-4D97-AF65-F5344CB8AC3E}">
        <p14:creationId xmlns:p14="http://schemas.microsoft.com/office/powerpoint/2010/main" val="1053212755"/>
      </p:ext>
    </p:extLst>
  </p:cSld>
  <p:clrMapOvr>
    <a:masterClrMapping/>
  </p:clrMapOvr>
  <p:transition spd="slow">
    <p:push dir="u"/>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2433544" y="4323739"/>
            <a:ext cx="5254172" cy="2466106"/>
            <a:chOff x="3643086" y="304799"/>
            <a:chExt cx="2960920" cy="1389742"/>
          </a:xfrm>
          <a:solidFill>
            <a:schemeClr val="accent1"/>
          </a:solidFill>
        </p:grpSpPr>
        <p:grpSp>
          <p:nvGrpSpPr>
            <p:cNvPr id="11" name="Group 10"/>
            <p:cNvGrpSpPr/>
            <p:nvPr/>
          </p:nvGrpSpPr>
          <p:grpSpPr>
            <a:xfrm>
              <a:off x="3643086" y="304799"/>
              <a:ext cx="2960920" cy="740230"/>
              <a:chOff x="3643086" y="304799"/>
              <a:chExt cx="2960920" cy="740230"/>
            </a:xfrm>
            <a:grpFill/>
          </p:grpSpPr>
          <p:sp>
            <p:nvSpPr>
              <p:cNvPr id="17" name="Arrow: Chevron 16"/>
              <p:cNvSpPr/>
              <p:nvPr/>
            </p:nvSpPr>
            <p:spPr>
              <a:xfrm rot="16200000">
                <a:off x="3643086" y="304799"/>
                <a:ext cx="740230" cy="740230"/>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7200">
                  <a:solidFill>
                    <a:schemeClr val="tx1"/>
                  </a:solidFill>
                </a:endParaRPr>
              </a:p>
            </p:txBody>
          </p:sp>
          <p:sp>
            <p:nvSpPr>
              <p:cNvPr id="18" name="Arrow: Chevron 17"/>
              <p:cNvSpPr/>
              <p:nvPr/>
            </p:nvSpPr>
            <p:spPr>
              <a:xfrm rot="16200000">
                <a:off x="4383316" y="304799"/>
                <a:ext cx="740230" cy="740230"/>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7200">
                  <a:solidFill>
                    <a:schemeClr val="tx1"/>
                  </a:solidFill>
                </a:endParaRPr>
              </a:p>
            </p:txBody>
          </p:sp>
          <p:sp>
            <p:nvSpPr>
              <p:cNvPr id="19" name="Arrow: Chevron 18"/>
              <p:cNvSpPr/>
              <p:nvPr/>
            </p:nvSpPr>
            <p:spPr>
              <a:xfrm rot="16200000">
                <a:off x="5123546" y="304799"/>
                <a:ext cx="740230" cy="740230"/>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7200">
                  <a:solidFill>
                    <a:schemeClr val="tx1"/>
                  </a:solidFill>
                </a:endParaRPr>
              </a:p>
            </p:txBody>
          </p:sp>
          <p:sp>
            <p:nvSpPr>
              <p:cNvPr id="20" name="Arrow: Chevron 19"/>
              <p:cNvSpPr/>
              <p:nvPr/>
            </p:nvSpPr>
            <p:spPr>
              <a:xfrm rot="16200000">
                <a:off x="5863776" y="304799"/>
                <a:ext cx="740230" cy="740230"/>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7200">
                  <a:solidFill>
                    <a:schemeClr val="tx1"/>
                  </a:solidFill>
                </a:endParaRPr>
              </a:p>
            </p:txBody>
          </p:sp>
        </p:grpSp>
        <p:grpSp>
          <p:nvGrpSpPr>
            <p:cNvPr id="12" name="Group 11"/>
            <p:cNvGrpSpPr/>
            <p:nvPr/>
          </p:nvGrpSpPr>
          <p:grpSpPr>
            <a:xfrm>
              <a:off x="3643086" y="954311"/>
              <a:ext cx="2220690" cy="740230"/>
              <a:chOff x="3643086" y="304799"/>
              <a:chExt cx="2220690" cy="740230"/>
            </a:xfrm>
            <a:grpFill/>
          </p:grpSpPr>
          <p:sp>
            <p:nvSpPr>
              <p:cNvPr id="13" name="Arrow: Chevron 12"/>
              <p:cNvSpPr/>
              <p:nvPr/>
            </p:nvSpPr>
            <p:spPr>
              <a:xfrm rot="16200000">
                <a:off x="3643086" y="304799"/>
                <a:ext cx="740230" cy="740230"/>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7200">
                  <a:solidFill>
                    <a:schemeClr val="tx1"/>
                  </a:solidFill>
                </a:endParaRPr>
              </a:p>
            </p:txBody>
          </p:sp>
          <p:sp>
            <p:nvSpPr>
              <p:cNvPr id="14" name="Arrow: Chevron 13"/>
              <p:cNvSpPr/>
              <p:nvPr/>
            </p:nvSpPr>
            <p:spPr>
              <a:xfrm rot="16200000">
                <a:off x="4383316" y="304799"/>
                <a:ext cx="740230" cy="740230"/>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7200">
                  <a:solidFill>
                    <a:schemeClr val="tx1"/>
                  </a:solidFill>
                </a:endParaRPr>
              </a:p>
            </p:txBody>
          </p:sp>
          <p:sp>
            <p:nvSpPr>
              <p:cNvPr id="15" name="Arrow: Chevron 14"/>
              <p:cNvSpPr/>
              <p:nvPr/>
            </p:nvSpPr>
            <p:spPr>
              <a:xfrm rot="16200000">
                <a:off x="5123546" y="304799"/>
                <a:ext cx="740230" cy="740230"/>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7200">
                  <a:solidFill>
                    <a:schemeClr val="tx1"/>
                  </a:solidFill>
                </a:endParaRPr>
              </a:p>
            </p:txBody>
          </p:sp>
        </p:grpSp>
      </p:grpSp>
      <p:sp>
        <p:nvSpPr>
          <p:cNvPr id="6" name="TextBox 5"/>
          <p:cNvSpPr txBox="1"/>
          <p:nvPr/>
        </p:nvSpPr>
        <p:spPr>
          <a:xfrm>
            <a:off x="6542857" y="2901947"/>
            <a:ext cx="11298286" cy="3170099"/>
          </a:xfrm>
          <a:prstGeom prst="rect">
            <a:avLst/>
          </a:prstGeom>
          <a:solidFill>
            <a:schemeClr val="accent3"/>
          </a:solidFill>
        </p:spPr>
        <p:txBody>
          <a:bodyPr wrap="square" rtlCol="0" anchor="ctr">
            <a:spAutoFit/>
          </a:bodyPr>
          <a:lstStyle/>
          <a:p>
            <a:pPr algn="ctr"/>
            <a:r>
              <a:rPr lang="en-US" sz="10000" dirty="0" smtClean="0">
                <a:solidFill>
                  <a:schemeClr val="bg1"/>
                </a:solidFill>
                <a:latin typeface="Times New Roman" pitchFamily="18" charset="0"/>
                <a:cs typeface="Times New Roman" pitchFamily="18" charset="0"/>
              </a:rPr>
              <a:t>CẢM ƠN THẦY CÔ ĐÃ LẮNG NGHE!</a:t>
            </a:r>
            <a:endParaRPr lang="id-ID" sz="10000" dirty="0">
              <a:solidFill>
                <a:schemeClr val="bg1"/>
              </a:solidFill>
              <a:latin typeface="Times New Roman" pitchFamily="18" charset="0"/>
              <a:cs typeface="Times New Roman" pitchFamily="18" charset="0"/>
            </a:endParaRPr>
          </a:p>
        </p:txBody>
      </p:sp>
      <p:sp>
        <p:nvSpPr>
          <p:cNvPr id="7" name="TextBox 6"/>
          <p:cNvSpPr txBox="1"/>
          <p:nvPr/>
        </p:nvSpPr>
        <p:spPr>
          <a:xfrm>
            <a:off x="4114245" y="7287781"/>
            <a:ext cx="15969436" cy="1631216"/>
          </a:xfrm>
          <a:prstGeom prst="rect">
            <a:avLst/>
          </a:prstGeom>
          <a:solidFill>
            <a:schemeClr val="accent6"/>
          </a:solidFill>
        </p:spPr>
        <p:txBody>
          <a:bodyPr wrap="none" rtlCol="0" anchor="ctr">
            <a:spAutoFit/>
          </a:bodyPr>
          <a:lstStyle/>
          <a:p>
            <a:pPr algn="ctr"/>
            <a:r>
              <a:rPr lang="en-US" sz="10000" dirty="0" smtClean="0">
                <a:solidFill>
                  <a:schemeClr val="bg1"/>
                </a:solidFill>
                <a:latin typeface="Times New Roman" pitchFamily="18" charset="0"/>
                <a:cs typeface="Times New Roman" pitchFamily="18" charset="0"/>
              </a:rPr>
              <a:t>THANKS FOR LISTENING!</a:t>
            </a:r>
            <a:endParaRPr lang="id-ID" sz="10000" dirty="0">
              <a:solidFill>
                <a:schemeClr val="bg1"/>
              </a:solidFill>
              <a:latin typeface="Times New Roman" pitchFamily="18" charset="0"/>
              <a:cs typeface="Times New Roman" pitchFamily="18" charset="0"/>
            </a:endParaRPr>
          </a:p>
        </p:txBody>
      </p:sp>
      <p:sp>
        <p:nvSpPr>
          <p:cNvPr id="8" name="Block Arc 7"/>
          <p:cNvSpPr/>
          <p:nvPr/>
        </p:nvSpPr>
        <p:spPr>
          <a:xfrm rot="7200000">
            <a:off x="14599172" y="4648988"/>
            <a:ext cx="6908800" cy="6908800"/>
          </a:xfrm>
          <a:prstGeom prst="blockArc">
            <a:avLst>
              <a:gd name="adj1" fmla="val 10800000"/>
              <a:gd name="adj2" fmla="val 43104"/>
              <a:gd name="adj3" fmla="val 14865"/>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7200">
              <a:solidFill>
                <a:schemeClr val="tx1"/>
              </a:solidFill>
            </a:endParaRPr>
          </a:p>
        </p:txBody>
      </p:sp>
      <p:grpSp>
        <p:nvGrpSpPr>
          <p:cNvPr id="16" name="Group 15"/>
          <p:cNvGrpSpPr/>
          <p:nvPr/>
        </p:nvGrpSpPr>
        <p:grpSpPr>
          <a:xfrm>
            <a:off x="-1492058" y="11354714"/>
            <a:ext cx="7366944" cy="3900148"/>
            <a:chOff x="1455190" y="3852342"/>
            <a:chExt cx="3683472" cy="1950074"/>
          </a:xfrm>
          <a:solidFill>
            <a:schemeClr val="accent3"/>
          </a:solidFill>
        </p:grpSpPr>
        <p:sp>
          <p:nvSpPr>
            <p:cNvPr id="21" name="Oval 20"/>
            <p:cNvSpPr/>
            <p:nvPr/>
          </p:nvSpPr>
          <p:spPr>
            <a:xfrm>
              <a:off x="1455190" y="3852342"/>
              <a:ext cx="216675" cy="21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7200"/>
            </a:p>
          </p:txBody>
        </p:sp>
        <p:sp>
          <p:nvSpPr>
            <p:cNvPr id="22" name="Oval 21"/>
            <p:cNvSpPr/>
            <p:nvPr/>
          </p:nvSpPr>
          <p:spPr>
            <a:xfrm>
              <a:off x="1888539" y="3852342"/>
              <a:ext cx="216675" cy="21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7200"/>
            </a:p>
          </p:txBody>
        </p:sp>
        <p:sp>
          <p:nvSpPr>
            <p:cNvPr id="23" name="Oval 22"/>
            <p:cNvSpPr/>
            <p:nvPr/>
          </p:nvSpPr>
          <p:spPr>
            <a:xfrm>
              <a:off x="2321889" y="3852342"/>
              <a:ext cx="216675" cy="21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7200"/>
            </a:p>
          </p:txBody>
        </p:sp>
        <p:sp>
          <p:nvSpPr>
            <p:cNvPr id="24" name="Oval 23"/>
            <p:cNvSpPr/>
            <p:nvPr/>
          </p:nvSpPr>
          <p:spPr>
            <a:xfrm>
              <a:off x="2755239" y="3852342"/>
              <a:ext cx="216675" cy="21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7200"/>
            </a:p>
          </p:txBody>
        </p:sp>
        <p:sp>
          <p:nvSpPr>
            <p:cNvPr id="25" name="Oval 24"/>
            <p:cNvSpPr/>
            <p:nvPr/>
          </p:nvSpPr>
          <p:spPr>
            <a:xfrm>
              <a:off x="3188588" y="3852342"/>
              <a:ext cx="216675" cy="21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7200"/>
            </a:p>
          </p:txBody>
        </p:sp>
        <p:sp>
          <p:nvSpPr>
            <p:cNvPr id="26" name="Oval 25"/>
            <p:cNvSpPr/>
            <p:nvPr/>
          </p:nvSpPr>
          <p:spPr>
            <a:xfrm>
              <a:off x="3621938" y="3852342"/>
              <a:ext cx="216675" cy="21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7200"/>
            </a:p>
          </p:txBody>
        </p:sp>
        <p:sp>
          <p:nvSpPr>
            <p:cNvPr id="27" name="Oval 26"/>
            <p:cNvSpPr/>
            <p:nvPr/>
          </p:nvSpPr>
          <p:spPr>
            <a:xfrm>
              <a:off x="4055288" y="3852342"/>
              <a:ext cx="216675" cy="21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7200"/>
            </a:p>
          </p:txBody>
        </p:sp>
        <p:sp>
          <p:nvSpPr>
            <p:cNvPr id="28" name="Oval 27"/>
            <p:cNvSpPr/>
            <p:nvPr/>
          </p:nvSpPr>
          <p:spPr>
            <a:xfrm>
              <a:off x="1455190" y="4285692"/>
              <a:ext cx="216675" cy="21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7200"/>
            </a:p>
          </p:txBody>
        </p:sp>
        <p:sp>
          <p:nvSpPr>
            <p:cNvPr id="29" name="Oval 28"/>
            <p:cNvSpPr/>
            <p:nvPr/>
          </p:nvSpPr>
          <p:spPr>
            <a:xfrm>
              <a:off x="1888539" y="4285692"/>
              <a:ext cx="216675" cy="21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7200"/>
            </a:p>
          </p:txBody>
        </p:sp>
        <p:sp>
          <p:nvSpPr>
            <p:cNvPr id="30" name="Oval 29"/>
            <p:cNvSpPr/>
            <p:nvPr/>
          </p:nvSpPr>
          <p:spPr>
            <a:xfrm>
              <a:off x="2321889" y="4285692"/>
              <a:ext cx="216675" cy="21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7200"/>
            </a:p>
          </p:txBody>
        </p:sp>
        <p:sp>
          <p:nvSpPr>
            <p:cNvPr id="31" name="Oval 30"/>
            <p:cNvSpPr/>
            <p:nvPr/>
          </p:nvSpPr>
          <p:spPr>
            <a:xfrm>
              <a:off x="2755239" y="4285692"/>
              <a:ext cx="216675" cy="21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7200"/>
            </a:p>
          </p:txBody>
        </p:sp>
        <p:sp>
          <p:nvSpPr>
            <p:cNvPr id="32" name="Oval 31"/>
            <p:cNvSpPr/>
            <p:nvPr/>
          </p:nvSpPr>
          <p:spPr>
            <a:xfrm>
              <a:off x="3188588" y="4285692"/>
              <a:ext cx="216675" cy="21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7200"/>
            </a:p>
          </p:txBody>
        </p:sp>
        <p:sp>
          <p:nvSpPr>
            <p:cNvPr id="33" name="Oval 32"/>
            <p:cNvSpPr/>
            <p:nvPr/>
          </p:nvSpPr>
          <p:spPr>
            <a:xfrm>
              <a:off x="3621938" y="4285692"/>
              <a:ext cx="216675" cy="21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7200"/>
            </a:p>
          </p:txBody>
        </p:sp>
        <p:sp>
          <p:nvSpPr>
            <p:cNvPr id="34" name="Oval 33"/>
            <p:cNvSpPr/>
            <p:nvPr/>
          </p:nvSpPr>
          <p:spPr>
            <a:xfrm>
              <a:off x="4055288" y="4285692"/>
              <a:ext cx="216675" cy="21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7200"/>
            </a:p>
          </p:txBody>
        </p:sp>
        <p:sp>
          <p:nvSpPr>
            <p:cNvPr id="35" name="Oval 34"/>
            <p:cNvSpPr/>
            <p:nvPr/>
          </p:nvSpPr>
          <p:spPr>
            <a:xfrm>
              <a:off x="1455190" y="4719041"/>
              <a:ext cx="216675" cy="21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7200"/>
            </a:p>
          </p:txBody>
        </p:sp>
        <p:sp>
          <p:nvSpPr>
            <p:cNvPr id="36" name="Oval 35"/>
            <p:cNvSpPr/>
            <p:nvPr/>
          </p:nvSpPr>
          <p:spPr>
            <a:xfrm>
              <a:off x="1888539" y="4719041"/>
              <a:ext cx="216675" cy="21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7200"/>
            </a:p>
          </p:txBody>
        </p:sp>
        <p:sp>
          <p:nvSpPr>
            <p:cNvPr id="37" name="Oval 36"/>
            <p:cNvSpPr/>
            <p:nvPr/>
          </p:nvSpPr>
          <p:spPr>
            <a:xfrm>
              <a:off x="2321889" y="4719041"/>
              <a:ext cx="216675" cy="21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7200"/>
            </a:p>
          </p:txBody>
        </p:sp>
        <p:sp>
          <p:nvSpPr>
            <p:cNvPr id="38" name="Oval 37"/>
            <p:cNvSpPr/>
            <p:nvPr/>
          </p:nvSpPr>
          <p:spPr>
            <a:xfrm>
              <a:off x="2755239" y="4719041"/>
              <a:ext cx="216675" cy="21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7200"/>
            </a:p>
          </p:txBody>
        </p:sp>
        <p:sp>
          <p:nvSpPr>
            <p:cNvPr id="39" name="Oval 38"/>
            <p:cNvSpPr/>
            <p:nvPr/>
          </p:nvSpPr>
          <p:spPr>
            <a:xfrm>
              <a:off x="3188588" y="4719041"/>
              <a:ext cx="216675" cy="21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7200"/>
            </a:p>
          </p:txBody>
        </p:sp>
        <p:sp>
          <p:nvSpPr>
            <p:cNvPr id="40" name="Oval 39"/>
            <p:cNvSpPr/>
            <p:nvPr/>
          </p:nvSpPr>
          <p:spPr>
            <a:xfrm>
              <a:off x="3621938" y="4719041"/>
              <a:ext cx="216675" cy="21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7200"/>
            </a:p>
          </p:txBody>
        </p:sp>
        <p:sp>
          <p:nvSpPr>
            <p:cNvPr id="41" name="Oval 40"/>
            <p:cNvSpPr/>
            <p:nvPr/>
          </p:nvSpPr>
          <p:spPr>
            <a:xfrm>
              <a:off x="4055288" y="4719041"/>
              <a:ext cx="216675" cy="21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7200"/>
            </a:p>
          </p:txBody>
        </p:sp>
        <p:sp>
          <p:nvSpPr>
            <p:cNvPr id="42" name="Oval 41"/>
            <p:cNvSpPr/>
            <p:nvPr/>
          </p:nvSpPr>
          <p:spPr>
            <a:xfrm>
              <a:off x="1455190" y="5152391"/>
              <a:ext cx="216675" cy="21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7200"/>
            </a:p>
          </p:txBody>
        </p:sp>
        <p:sp>
          <p:nvSpPr>
            <p:cNvPr id="43" name="Oval 42"/>
            <p:cNvSpPr/>
            <p:nvPr/>
          </p:nvSpPr>
          <p:spPr>
            <a:xfrm>
              <a:off x="1888539" y="5152391"/>
              <a:ext cx="216675" cy="21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7200"/>
            </a:p>
          </p:txBody>
        </p:sp>
        <p:sp>
          <p:nvSpPr>
            <p:cNvPr id="44" name="Oval 43"/>
            <p:cNvSpPr/>
            <p:nvPr/>
          </p:nvSpPr>
          <p:spPr>
            <a:xfrm>
              <a:off x="2321889" y="5152391"/>
              <a:ext cx="216675" cy="21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7200"/>
            </a:p>
          </p:txBody>
        </p:sp>
        <p:sp>
          <p:nvSpPr>
            <p:cNvPr id="45" name="Oval 44"/>
            <p:cNvSpPr/>
            <p:nvPr/>
          </p:nvSpPr>
          <p:spPr>
            <a:xfrm>
              <a:off x="2755239" y="5152391"/>
              <a:ext cx="216675" cy="21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7200"/>
            </a:p>
          </p:txBody>
        </p:sp>
        <p:sp>
          <p:nvSpPr>
            <p:cNvPr id="46" name="Oval 45"/>
            <p:cNvSpPr/>
            <p:nvPr/>
          </p:nvSpPr>
          <p:spPr>
            <a:xfrm>
              <a:off x="3188588" y="5152391"/>
              <a:ext cx="216675" cy="21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7200"/>
            </a:p>
          </p:txBody>
        </p:sp>
        <p:sp>
          <p:nvSpPr>
            <p:cNvPr id="47" name="Oval 46"/>
            <p:cNvSpPr/>
            <p:nvPr/>
          </p:nvSpPr>
          <p:spPr>
            <a:xfrm>
              <a:off x="3621938" y="5152391"/>
              <a:ext cx="216675" cy="21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7200"/>
            </a:p>
          </p:txBody>
        </p:sp>
        <p:sp>
          <p:nvSpPr>
            <p:cNvPr id="48" name="Oval 47"/>
            <p:cNvSpPr/>
            <p:nvPr/>
          </p:nvSpPr>
          <p:spPr>
            <a:xfrm>
              <a:off x="4055288" y="5152391"/>
              <a:ext cx="216675" cy="21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7200"/>
            </a:p>
          </p:txBody>
        </p:sp>
        <p:sp>
          <p:nvSpPr>
            <p:cNvPr id="49" name="Oval 48"/>
            <p:cNvSpPr/>
            <p:nvPr/>
          </p:nvSpPr>
          <p:spPr>
            <a:xfrm>
              <a:off x="1455190" y="5585741"/>
              <a:ext cx="216675" cy="21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7200"/>
            </a:p>
          </p:txBody>
        </p:sp>
        <p:sp>
          <p:nvSpPr>
            <p:cNvPr id="50" name="Oval 49"/>
            <p:cNvSpPr/>
            <p:nvPr/>
          </p:nvSpPr>
          <p:spPr>
            <a:xfrm>
              <a:off x="1888539" y="5585741"/>
              <a:ext cx="216675" cy="21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7200"/>
            </a:p>
          </p:txBody>
        </p:sp>
        <p:sp>
          <p:nvSpPr>
            <p:cNvPr id="51" name="Oval 50"/>
            <p:cNvSpPr/>
            <p:nvPr/>
          </p:nvSpPr>
          <p:spPr>
            <a:xfrm>
              <a:off x="2321889" y="5585741"/>
              <a:ext cx="216675" cy="21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7200"/>
            </a:p>
          </p:txBody>
        </p:sp>
        <p:sp>
          <p:nvSpPr>
            <p:cNvPr id="52" name="Oval 51"/>
            <p:cNvSpPr/>
            <p:nvPr/>
          </p:nvSpPr>
          <p:spPr>
            <a:xfrm>
              <a:off x="2755239" y="5585741"/>
              <a:ext cx="216675" cy="21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7200"/>
            </a:p>
          </p:txBody>
        </p:sp>
        <p:sp>
          <p:nvSpPr>
            <p:cNvPr id="53" name="Oval 52"/>
            <p:cNvSpPr/>
            <p:nvPr/>
          </p:nvSpPr>
          <p:spPr>
            <a:xfrm>
              <a:off x="3188588" y="5585741"/>
              <a:ext cx="216675" cy="21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7200"/>
            </a:p>
          </p:txBody>
        </p:sp>
        <p:sp>
          <p:nvSpPr>
            <p:cNvPr id="54" name="Oval 53"/>
            <p:cNvSpPr/>
            <p:nvPr/>
          </p:nvSpPr>
          <p:spPr>
            <a:xfrm>
              <a:off x="3621938" y="5585741"/>
              <a:ext cx="216675" cy="21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7200"/>
            </a:p>
          </p:txBody>
        </p:sp>
        <p:sp>
          <p:nvSpPr>
            <p:cNvPr id="55" name="Oval 54"/>
            <p:cNvSpPr/>
            <p:nvPr/>
          </p:nvSpPr>
          <p:spPr>
            <a:xfrm>
              <a:off x="4055288" y="5585741"/>
              <a:ext cx="216675" cy="21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7200"/>
            </a:p>
          </p:txBody>
        </p:sp>
        <p:sp>
          <p:nvSpPr>
            <p:cNvPr id="56" name="Oval 55"/>
            <p:cNvSpPr/>
            <p:nvPr/>
          </p:nvSpPr>
          <p:spPr>
            <a:xfrm>
              <a:off x="4488638" y="3852342"/>
              <a:ext cx="216675" cy="21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7200"/>
            </a:p>
          </p:txBody>
        </p:sp>
        <p:sp>
          <p:nvSpPr>
            <p:cNvPr id="57" name="Oval 56"/>
            <p:cNvSpPr/>
            <p:nvPr/>
          </p:nvSpPr>
          <p:spPr>
            <a:xfrm>
              <a:off x="4488638" y="4285692"/>
              <a:ext cx="216675" cy="21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7200"/>
            </a:p>
          </p:txBody>
        </p:sp>
        <p:sp>
          <p:nvSpPr>
            <p:cNvPr id="58" name="Oval 57"/>
            <p:cNvSpPr/>
            <p:nvPr/>
          </p:nvSpPr>
          <p:spPr>
            <a:xfrm>
              <a:off x="4488638" y="4719041"/>
              <a:ext cx="216675" cy="21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7200"/>
            </a:p>
          </p:txBody>
        </p:sp>
        <p:sp>
          <p:nvSpPr>
            <p:cNvPr id="59" name="Oval 58"/>
            <p:cNvSpPr/>
            <p:nvPr/>
          </p:nvSpPr>
          <p:spPr>
            <a:xfrm>
              <a:off x="4488638" y="5152391"/>
              <a:ext cx="216675" cy="21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7200"/>
            </a:p>
          </p:txBody>
        </p:sp>
        <p:sp>
          <p:nvSpPr>
            <p:cNvPr id="60" name="Oval 59"/>
            <p:cNvSpPr/>
            <p:nvPr/>
          </p:nvSpPr>
          <p:spPr>
            <a:xfrm>
              <a:off x="4488638" y="5585741"/>
              <a:ext cx="216675" cy="21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7200"/>
            </a:p>
          </p:txBody>
        </p:sp>
        <p:sp>
          <p:nvSpPr>
            <p:cNvPr id="61" name="Oval 60"/>
            <p:cNvSpPr/>
            <p:nvPr/>
          </p:nvSpPr>
          <p:spPr>
            <a:xfrm>
              <a:off x="4921987" y="3852342"/>
              <a:ext cx="216675" cy="21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7200"/>
            </a:p>
          </p:txBody>
        </p:sp>
        <p:sp>
          <p:nvSpPr>
            <p:cNvPr id="62" name="Oval 61"/>
            <p:cNvSpPr/>
            <p:nvPr/>
          </p:nvSpPr>
          <p:spPr>
            <a:xfrm>
              <a:off x="4921987" y="4285692"/>
              <a:ext cx="216675" cy="21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7200"/>
            </a:p>
          </p:txBody>
        </p:sp>
        <p:sp>
          <p:nvSpPr>
            <p:cNvPr id="63" name="Oval 62"/>
            <p:cNvSpPr/>
            <p:nvPr/>
          </p:nvSpPr>
          <p:spPr>
            <a:xfrm>
              <a:off x="4921987" y="4719041"/>
              <a:ext cx="216675" cy="21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7200"/>
            </a:p>
          </p:txBody>
        </p:sp>
        <p:sp>
          <p:nvSpPr>
            <p:cNvPr id="64" name="Oval 63"/>
            <p:cNvSpPr/>
            <p:nvPr/>
          </p:nvSpPr>
          <p:spPr>
            <a:xfrm>
              <a:off x="4921987" y="5152391"/>
              <a:ext cx="216675" cy="21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7200"/>
            </a:p>
          </p:txBody>
        </p:sp>
        <p:sp>
          <p:nvSpPr>
            <p:cNvPr id="65" name="Oval 64"/>
            <p:cNvSpPr/>
            <p:nvPr/>
          </p:nvSpPr>
          <p:spPr>
            <a:xfrm>
              <a:off x="4921987" y="5585741"/>
              <a:ext cx="216675" cy="21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7200"/>
            </a:p>
          </p:txBody>
        </p:sp>
      </p:grpSp>
      <p:sp>
        <p:nvSpPr>
          <p:cNvPr id="67" name="Rectangle 66"/>
          <p:cNvSpPr/>
          <p:nvPr/>
        </p:nvSpPr>
        <p:spPr>
          <a:xfrm>
            <a:off x="2408088" y="1472380"/>
            <a:ext cx="4134768" cy="11176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7200"/>
          </a:p>
        </p:txBody>
      </p:sp>
    </p:spTree>
    <p:extLst>
      <p:ext uri="{BB962C8B-B14F-4D97-AF65-F5344CB8AC3E}">
        <p14:creationId xmlns:p14="http://schemas.microsoft.com/office/powerpoint/2010/main" val="2939363084"/>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Block Arc 6"/>
          <p:cNvSpPr/>
          <p:nvPr/>
        </p:nvSpPr>
        <p:spPr>
          <a:xfrm rot="18295297">
            <a:off x="17570450" y="990598"/>
            <a:ext cx="6908800" cy="6908800"/>
          </a:xfrm>
          <a:prstGeom prst="blockArc">
            <a:avLst>
              <a:gd name="adj1" fmla="val 10800000"/>
              <a:gd name="adj2" fmla="val 43104"/>
              <a:gd name="adj3" fmla="val 1486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7200">
              <a:solidFill>
                <a:schemeClr val="tx1"/>
              </a:solidFill>
            </a:endParaRPr>
          </a:p>
        </p:txBody>
      </p:sp>
      <p:sp>
        <p:nvSpPr>
          <p:cNvPr id="8" name="Rectangle 7"/>
          <p:cNvSpPr/>
          <p:nvPr/>
        </p:nvSpPr>
        <p:spPr>
          <a:xfrm>
            <a:off x="0" y="11328396"/>
            <a:ext cx="5740400" cy="11176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7200"/>
          </a:p>
        </p:txBody>
      </p:sp>
      <p:sp>
        <p:nvSpPr>
          <p:cNvPr id="5" name="Parallelogram 4"/>
          <p:cNvSpPr/>
          <p:nvPr/>
        </p:nvSpPr>
        <p:spPr>
          <a:xfrm>
            <a:off x="-10541000" y="0"/>
            <a:ext cx="17500600" cy="13716000"/>
          </a:xfrm>
          <a:prstGeom prst="parallelogram">
            <a:avLst>
              <a:gd name="adj" fmla="val 70351"/>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7200"/>
          </a:p>
        </p:txBody>
      </p:sp>
      <p:sp>
        <p:nvSpPr>
          <p:cNvPr id="14" name="Rectangle 13"/>
          <p:cNvSpPr/>
          <p:nvPr/>
        </p:nvSpPr>
        <p:spPr>
          <a:xfrm>
            <a:off x="9609665" y="982948"/>
            <a:ext cx="14605001" cy="8556188"/>
          </a:xfrm>
          <a:prstGeom prst="rect">
            <a:avLst/>
          </a:prstGeom>
        </p:spPr>
        <p:txBody>
          <a:bodyPr wrap="square">
            <a:spAutoFit/>
          </a:bodyPr>
          <a:lstStyle/>
          <a:p>
            <a:pPr lvl="0"/>
            <a:r>
              <a:rPr lang="en-US" sz="5000" b="1" dirty="0" err="1" smtClean="0">
                <a:latin typeface="Times New Roman" pitchFamily="18" charset="0"/>
                <a:cs typeface="Times New Roman" pitchFamily="18" charset="0"/>
              </a:rPr>
              <a:t>Đặt</a:t>
            </a:r>
            <a:r>
              <a:rPr lang="en-US" sz="5000" b="1" dirty="0" smtClean="0">
                <a:latin typeface="Times New Roman" pitchFamily="18" charset="0"/>
                <a:cs typeface="Times New Roman" pitchFamily="18" charset="0"/>
              </a:rPr>
              <a:t> </a:t>
            </a:r>
            <a:r>
              <a:rPr lang="en-US" sz="5000" b="1" dirty="0" err="1" smtClean="0">
                <a:latin typeface="Times New Roman" pitchFamily="18" charset="0"/>
                <a:cs typeface="Times New Roman" pitchFamily="18" charset="0"/>
              </a:rPr>
              <a:t>vấn</a:t>
            </a:r>
            <a:r>
              <a:rPr lang="en-US" sz="5000" b="1" dirty="0" smtClean="0">
                <a:latin typeface="Times New Roman" pitchFamily="18" charset="0"/>
                <a:cs typeface="Times New Roman" pitchFamily="18" charset="0"/>
              </a:rPr>
              <a:t> </a:t>
            </a:r>
            <a:r>
              <a:rPr lang="en-US" sz="5000" b="1" dirty="0" err="1" smtClean="0">
                <a:latin typeface="Times New Roman" pitchFamily="18" charset="0"/>
                <a:cs typeface="Times New Roman" pitchFamily="18" charset="0"/>
              </a:rPr>
              <a:t>đề</a:t>
            </a:r>
            <a:r>
              <a:rPr lang="en-US" sz="5000" b="1" dirty="0" smtClean="0">
                <a:latin typeface="Times New Roman" pitchFamily="18" charset="0"/>
                <a:cs typeface="Times New Roman" pitchFamily="18" charset="0"/>
              </a:rPr>
              <a:t>:</a:t>
            </a:r>
          </a:p>
          <a:p>
            <a:pPr marL="685800" lvl="0" indent="-685800" algn="just">
              <a:buFontTx/>
              <a:buChar char="-"/>
            </a:pPr>
            <a:r>
              <a:rPr lang="en-US" sz="5000" dirty="0" err="1" smtClean="0">
                <a:latin typeface="Times New Roman" pitchFamily="18" charset="0"/>
                <a:cs typeface="Times New Roman" pitchFamily="18" charset="0"/>
              </a:rPr>
              <a:t>Ngày</a:t>
            </a:r>
            <a:r>
              <a:rPr lang="en-US" sz="5000" dirty="0" smtClean="0">
                <a:latin typeface="Times New Roman" pitchFamily="18" charset="0"/>
                <a:cs typeface="Times New Roman" pitchFamily="18" charset="0"/>
              </a:rPr>
              <a:t> nay, </a:t>
            </a:r>
            <a:r>
              <a:rPr lang="en-US" sz="5000" dirty="0" err="1" smtClean="0">
                <a:latin typeface="Times New Roman" pitchFamily="18" charset="0"/>
                <a:cs typeface="Times New Roman" pitchFamily="18" charset="0"/>
              </a:rPr>
              <a:t>IoT</a:t>
            </a:r>
            <a:r>
              <a:rPr lang="en-US" sz="5000" dirty="0" smtClean="0">
                <a:latin typeface="Times New Roman" pitchFamily="18" charset="0"/>
                <a:cs typeface="Times New Roman" pitchFamily="18" charset="0"/>
              </a:rPr>
              <a:t> (Internet of Things) </a:t>
            </a:r>
            <a:r>
              <a:rPr lang="en-US" sz="5000" dirty="0" err="1" smtClean="0">
                <a:latin typeface="Times New Roman" pitchFamily="18" charset="0"/>
                <a:cs typeface="Times New Roman" pitchFamily="18" charset="0"/>
              </a:rPr>
              <a:t>đang</a:t>
            </a:r>
            <a:r>
              <a:rPr lang="en-US" sz="5000" dirty="0" smtClean="0">
                <a:latin typeface="Times New Roman" pitchFamily="18" charset="0"/>
                <a:cs typeface="Times New Roman" pitchFamily="18" charset="0"/>
              </a:rPr>
              <a:t> </a:t>
            </a:r>
            <a:r>
              <a:rPr lang="en-US" sz="5000" dirty="0" err="1" smtClean="0">
                <a:latin typeface="Times New Roman" pitchFamily="18" charset="0"/>
                <a:cs typeface="Times New Roman" pitchFamily="18" charset="0"/>
              </a:rPr>
              <a:t>là</a:t>
            </a:r>
            <a:r>
              <a:rPr lang="en-US" sz="5000" dirty="0" smtClean="0">
                <a:latin typeface="Times New Roman" pitchFamily="18" charset="0"/>
                <a:cs typeface="Times New Roman" pitchFamily="18" charset="0"/>
              </a:rPr>
              <a:t> </a:t>
            </a:r>
            <a:r>
              <a:rPr lang="en-US" sz="5000" dirty="0" err="1" smtClean="0">
                <a:latin typeface="Times New Roman" pitchFamily="18" charset="0"/>
                <a:cs typeface="Times New Roman" pitchFamily="18" charset="0"/>
              </a:rPr>
              <a:t>xu</a:t>
            </a:r>
            <a:r>
              <a:rPr lang="en-US" sz="5000" dirty="0" smtClean="0">
                <a:latin typeface="Times New Roman" pitchFamily="18" charset="0"/>
                <a:cs typeface="Times New Roman" pitchFamily="18" charset="0"/>
              </a:rPr>
              <a:t> </a:t>
            </a:r>
            <a:r>
              <a:rPr lang="en-US" sz="5000" dirty="0" err="1" smtClean="0">
                <a:latin typeface="Times New Roman" pitchFamily="18" charset="0"/>
                <a:cs typeface="Times New Roman" pitchFamily="18" charset="0"/>
              </a:rPr>
              <a:t>hướng</a:t>
            </a:r>
            <a:r>
              <a:rPr lang="en-US" sz="5000" dirty="0" smtClean="0">
                <a:latin typeface="Times New Roman" pitchFamily="18" charset="0"/>
                <a:cs typeface="Times New Roman" pitchFamily="18" charset="0"/>
              </a:rPr>
              <a:t> </a:t>
            </a:r>
            <a:r>
              <a:rPr lang="en-US" sz="5000" dirty="0" err="1" smtClean="0">
                <a:latin typeface="Times New Roman" pitchFamily="18" charset="0"/>
                <a:cs typeface="Times New Roman" pitchFamily="18" charset="0"/>
              </a:rPr>
              <a:t>của</a:t>
            </a:r>
            <a:r>
              <a:rPr lang="en-US" sz="5000" dirty="0" smtClean="0">
                <a:latin typeface="Times New Roman" pitchFamily="18" charset="0"/>
                <a:cs typeface="Times New Roman" pitchFamily="18" charset="0"/>
              </a:rPr>
              <a:t> </a:t>
            </a:r>
            <a:r>
              <a:rPr lang="en-US" sz="5000" dirty="0" err="1" smtClean="0">
                <a:latin typeface="Times New Roman" pitchFamily="18" charset="0"/>
                <a:cs typeface="Times New Roman" pitchFamily="18" charset="0"/>
              </a:rPr>
              <a:t>công</a:t>
            </a:r>
            <a:r>
              <a:rPr lang="en-US" sz="5000" dirty="0" smtClean="0">
                <a:latin typeface="Times New Roman" pitchFamily="18" charset="0"/>
                <a:cs typeface="Times New Roman" pitchFamily="18" charset="0"/>
              </a:rPr>
              <a:t> </a:t>
            </a:r>
            <a:r>
              <a:rPr lang="en-US" sz="5000" dirty="0" err="1" smtClean="0">
                <a:latin typeface="Times New Roman" pitchFamily="18" charset="0"/>
                <a:cs typeface="Times New Roman" pitchFamily="18" charset="0"/>
              </a:rPr>
              <a:t>nghệ</a:t>
            </a:r>
            <a:r>
              <a:rPr lang="en-US" sz="5000" dirty="0" smtClean="0">
                <a:latin typeface="Times New Roman" pitchFamily="18" charset="0"/>
                <a:cs typeface="Times New Roman" pitchFamily="18" charset="0"/>
              </a:rPr>
              <a:t>. </a:t>
            </a:r>
          </a:p>
          <a:p>
            <a:pPr marL="685800" lvl="0" indent="-685800" algn="just">
              <a:buFontTx/>
              <a:buChar char="-"/>
            </a:pPr>
            <a:r>
              <a:rPr lang="vi-VN" sz="5000" dirty="0">
                <a:latin typeface="+mj-lt"/>
              </a:rPr>
              <a:t>Từ đứa trẻ  cho đến những người cao tuổi cũng có thể hiểu và sử dụng đôi chút những thiết bị điện </a:t>
            </a:r>
            <a:r>
              <a:rPr lang="vi-VN" sz="5000" dirty="0" smtClean="0">
                <a:latin typeface="+mj-lt"/>
              </a:rPr>
              <a:t>tử.</a:t>
            </a:r>
          </a:p>
          <a:p>
            <a:pPr marL="685800" lvl="0" indent="-685800" algn="just">
              <a:buFontTx/>
              <a:buChar char="-"/>
            </a:pPr>
            <a:r>
              <a:rPr lang="vi-VN" sz="5000" dirty="0" smtClean="0">
                <a:latin typeface="+mj-lt"/>
                <a:cs typeface="Times New Roman" pitchFamily="18" charset="0"/>
              </a:rPr>
              <a:t>Các thiết bị tự động đã và đang mang một tiềm năng kinh tế cao.</a:t>
            </a:r>
          </a:p>
          <a:p>
            <a:pPr lvl="0" algn="just"/>
            <a:r>
              <a:rPr lang="vi-VN" sz="5000" dirty="0" smtClean="0">
                <a:latin typeface="+mj-lt"/>
                <a:cs typeface="Times New Roman" pitchFamily="18" charset="0"/>
              </a:rPr>
              <a:t>=&gt; </a:t>
            </a:r>
            <a:r>
              <a:rPr lang="vi-VN" sz="5000" b="1" dirty="0" smtClean="0">
                <a:latin typeface="+mj-lt"/>
              </a:rPr>
              <a:t>Hưởng </a:t>
            </a:r>
            <a:r>
              <a:rPr lang="vi-VN" sz="5000" b="1" dirty="0">
                <a:latin typeface="+mj-lt"/>
              </a:rPr>
              <a:t>ứng phong trào này, cùng  cảm </a:t>
            </a:r>
            <a:r>
              <a:rPr lang="vi-VN" sz="5000" b="1" dirty="0" smtClean="0">
                <a:latin typeface="+mj-lt"/>
              </a:rPr>
              <a:t>hứng </a:t>
            </a:r>
            <a:r>
              <a:rPr lang="vi-VN" sz="5000" b="1" dirty="0">
                <a:latin typeface="+mj-lt"/>
              </a:rPr>
              <a:t>được gợi từ nhu cầu sử dụng ô tô </a:t>
            </a:r>
            <a:r>
              <a:rPr lang="vi-VN" sz="5000" b="1" dirty="0" smtClean="0">
                <a:latin typeface="+mj-lt"/>
              </a:rPr>
              <a:t>hiện tại</a:t>
            </a:r>
            <a:r>
              <a:rPr lang="vi-VN" sz="5000" b="1" dirty="0">
                <a:latin typeface="+mj-lt"/>
              </a:rPr>
              <a:t>, chúng em nghiên cứu và tìm </a:t>
            </a:r>
            <a:r>
              <a:rPr lang="vi-VN" sz="5000" b="1" dirty="0" smtClean="0">
                <a:latin typeface="+mj-lt"/>
              </a:rPr>
              <a:t>cách sử </a:t>
            </a:r>
            <a:r>
              <a:rPr lang="vi-VN" sz="5000" b="1" dirty="0">
                <a:latin typeface="+mj-lt"/>
              </a:rPr>
              <a:t>dụng </a:t>
            </a:r>
            <a:r>
              <a:rPr lang="vi-VN" sz="5000" b="1" dirty="0" smtClean="0">
                <a:latin typeface="+mj-lt"/>
              </a:rPr>
              <a:t>Arduino </a:t>
            </a:r>
            <a:r>
              <a:rPr lang="vi-VN" sz="5000" b="1" dirty="0">
                <a:latin typeface="+mj-lt"/>
              </a:rPr>
              <a:t>trong công nghệ </a:t>
            </a:r>
            <a:r>
              <a:rPr lang="vi-VN" sz="5000" b="1" dirty="0" smtClean="0">
                <a:latin typeface="+mj-lt"/>
              </a:rPr>
              <a:t>chế tạo ô tô tự vận hành.</a:t>
            </a:r>
            <a:endParaRPr lang="vi-VN" sz="5000" b="1" dirty="0">
              <a:latin typeface="+mj-lt"/>
              <a:cs typeface="Times New Roman" pitchFamily="18" charset="0"/>
            </a:endParaRPr>
          </a:p>
        </p:txBody>
      </p:sp>
      <p:pic>
        <p:nvPicPr>
          <p:cNvPr id="9" name="Picture Placeholder 8"/>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10736" r="10736"/>
          <a:stretch>
            <a:fillRect/>
          </a:stretch>
        </p:blipFill>
        <p:spPr>
          <a:xfrm>
            <a:off x="118534" y="1049867"/>
            <a:ext cx="8502365" cy="8509808"/>
          </a:xfrm>
          <a:prstGeom prst="rect">
            <a:avLst/>
          </a:prstGeom>
        </p:spPr>
      </p:pic>
      <p:sp>
        <p:nvSpPr>
          <p:cNvPr id="3" name="TextBox 2"/>
          <p:cNvSpPr txBox="1"/>
          <p:nvPr/>
        </p:nvSpPr>
        <p:spPr>
          <a:xfrm>
            <a:off x="9787467" y="9539136"/>
            <a:ext cx="14596533" cy="3170099"/>
          </a:xfrm>
          <a:prstGeom prst="rect">
            <a:avLst/>
          </a:prstGeom>
          <a:noFill/>
        </p:spPr>
        <p:txBody>
          <a:bodyPr wrap="square" rtlCol="0">
            <a:spAutoFit/>
          </a:bodyPr>
          <a:lstStyle/>
          <a:p>
            <a:pPr marL="685800" indent="-685800">
              <a:buFont typeface="Wingdings" pitchFamily="2" charset="2"/>
              <a:buChar char="v"/>
            </a:pPr>
            <a:r>
              <a:rPr lang="vi-VN" sz="5000" b="1" dirty="0" smtClean="0">
                <a:latin typeface="+mj-lt"/>
              </a:rPr>
              <a:t>Mục </a:t>
            </a:r>
            <a:r>
              <a:rPr lang="vi-VN" sz="5000" b="1" dirty="0">
                <a:latin typeface="+mj-lt"/>
              </a:rPr>
              <a:t>tiêu đề tài</a:t>
            </a:r>
          </a:p>
          <a:p>
            <a:r>
              <a:rPr lang="vi-VN" sz="5000" dirty="0">
                <a:latin typeface="+mj-lt"/>
              </a:rPr>
              <a:t>- Tìm hiểu các thiết bị phần cứng như Arduino &amp; các loại cảm biến khác </a:t>
            </a:r>
          </a:p>
          <a:p>
            <a:r>
              <a:rPr lang="vi-VN" sz="5000" dirty="0">
                <a:latin typeface="+mj-lt"/>
              </a:rPr>
              <a:t>- Nghiên cứu và phát triển mô hình tự ô tô tự vận hành.</a:t>
            </a:r>
          </a:p>
        </p:txBody>
      </p:sp>
    </p:spTree>
    <p:extLst>
      <p:ext uri="{BB962C8B-B14F-4D97-AF65-F5344CB8AC3E}">
        <p14:creationId xmlns:p14="http://schemas.microsoft.com/office/powerpoint/2010/main" val="231696758"/>
      </p:ext>
    </p:extLst>
  </p:cSld>
  <p:clrMapOvr>
    <a:masterClrMapping/>
  </p:clrMapOvr>
  <p:transition spd="slow">
    <p:push dir="u"/>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p:cNvSpPr/>
          <p:nvPr/>
        </p:nvSpPr>
        <p:spPr>
          <a:xfrm>
            <a:off x="12039600" y="4753118"/>
            <a:ext cx="10447868" cy="1044786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7200"/>
          </a:p>
        </p:txBody>
      </p:sp>
      <p:sp>
        <p:nvSpPr>
          <p:cNvPr id="5" name="Rectangle 4"/>
          <p:cNvSpPr/>
          <p:nvPr/>
        </p:nvSpPr>
        <p:spPr>
          <a:xfrm>
            <a:off x="880532" y="7923216"/>
            <a:ext cx="1574801" cy="579278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7200"/>
          </a:p>
        </p:txBody>
      </p:sp>
      <p:sp>
        <p:nvSpPr>
          <p:cNvPr id="6" name="Rectangle 5"/>
          <p:cNvSpPr/>
          <p:nvPr/>
        </p:nvSpPr>
        <p:spPr>
          <a:xfrm>
            <a:off x="23100334" y="0"/>
            <a:ext cx="1282315" cy="5715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7200"/>
          </a:p>
        </p:txBody>
      </p:sp>
      <p:sp>
        <p:nvSpPr>
          <p:cNvPr id="7" name="Rectangle 6"/>
          <p:cNvSpPr/>
          <p:nvPr/>
        </p:nvSpPr>
        <p:spPr>
          <a:xfrm>
            <a:off x="10999064" y="5532052"/>
            <a:ext cx="11922607" cy="3170099"/>
          </a:xfrm>
          <a:prstGeom prst="rect">
            <a:avLst/>
          </a:prstGeom>
        </p:spPr>
        <p:txBody>
          <a:bodyPr wrap="square">
            <a:spAutoFit/>
          </a:bodyPr>
          <a:lstStyle/>
          <a:p>
            <a:r>
              <a:rPr lang="vi-VN" sz="5000" dirty="0">
                <a:latin typeface="+mj-lt"/>
              </a:rPr>
              <a:t>- Nghiên cứu các thiết bị phần cứng dựa trên các hướng dẫn và tài liệu trên mạng Internet và thử nghiệm các thiết bị này để nắm được cách sử dụng cũng như các đặc điểm kỹ thuật </a:t>
            </a:r>
          </a:p>
        </p:txBody>
      </p:sp>
      <p:sp>
        <p:nvSpPr>
          <p:cNvPr id="10" name="TextBox 9"/>
          <p:cNvSpPr txBox="1"/>
          <p:nvPr/>
        </p:nvSpPr>
        <p:spPr>
          <a:xfrm>
            <a:off x="10820400" y="1696277"/>
            <a:ext cx="12279934" cy="1477328"/>
          </a:xfrm>
          <a:prstGeom prst="rect">
            <a:avLst/>
          </a:prstGeom>
          <a:solidFill>
            <a:schemeClr val="accent5"/>
          </a:solidFill>
        </p:spPr>
        <p:txBody>
          <a:bodyPr wrap="square" rtlCol="0" anchor="ctr">
            <a:spAutoFit/>
          </a:bodyPr>
          <a:lstStyle/>
          <a:p>
            <a:r>
              <a:rPr lang="en-US" sz="9000" dirty="0" err="1" smtClean="0">
                <a:solidFill>
                  <a:schemeClr val="bg1"/>
                </a:solidFill>
                <a:latin typeface="Times New Roman" pitchFamily="18" charset="0"/>
                <a:cs typeface="Times New Roman" pitchFamily="18" charset="0"/>
              </a:rPr>
              <a:t>Phương</a:t>
            </a:r>
            <a:r>
              <a:rPr lang="en-US" sz="9000" dirty="0" smtClean="0">
                <a:solidFill>
                  <a:schemeClr val="bg1"/>
                </a:solidFill>
                <a:latin typeface="Times New Roman" pitchFamily="18" charset="0"/>
                <a:cs typeface="Times New Roman" pitchFamily="18" charset="0"/>
              </a:rPr>
              <a:t> </a:t>
            </a:r>
            <a:r>
              <a:rPr lang="en-US" sz="9000" dirty="0" err="1" smtClean="0">
                <a:solidFill>
                  <a:schemeClr val="bg1"/>
                </a:solidFill>
                <a:latin typeface="Times New Roman" pitchFamily="18" charset="0"/>
                <a:cs typeface="Times New Roman" pitchFamily="18" charset="0"/>
              </a:rPr>
              <a:t>pháp</a:t>
            </a:r>
            <a:r>
              <a:rPr lang="en-US" sz="9000" dirty="0" smtClean="0">
                <a:solidFill>
                  <a:schemeClr val="bg1"/>
                </a:solidFill>
                <a:latin typeface="Times New Roman" pitchFamily="18" charset="0"/>
                <a:cs typeface="Times New Roman" pitchFamily="18" charset="0"/>
              </a:rPr>
              <a:t> </a:t>
            </a:r>
            <a:r>
              <a:rPr lang="en-US" sz="9000" dirty="0" err="1" smtClean="0">
                <a:solidFill>
                  <a:schemeClr val="bg1"/>
                </a:solidFill>
                <a:latin typeface="Times New Roman" pitchFamily="18" charset="0"/>
                <a:cs typeface="Times New Roman" pitchFamily="18" charset="0"/>
              </a:rPr>
              <a:t>nghiên</a:t>
            </a:r>
            <a:r>
              <a:rPr lang="en-US" sz="9000" dirty="0" smtClean="0">
                <a:solidFill>
                  <a:schemeClr val="bg1"/>
                </a:solidFill>
                <a:latin typeface="Times New Roman" pitchFamily="18" charset="0"/>
                <a:cs typeface="Times New Roman" pitchFamily="18" charset="0"/>
              </a:rPr>
              <a:t> </a:t>
            </a:r>
            <a:r>
              <a:rPr lang="en-US" sz="9000" dirty="0" err="1" smtClean="0">
                <a:solidFill>
                  <a:schemeClr val="bg1"/>
                </a:solidFill>
                <a:latin typeface="Times New Roman" pitchFamily="18" charset="0"/>
                <a:cs typeface="Times New Roman" pitchFamily="18" charset="0"/>
              </a:rPr>
              <a:t>cứu</a:t>
            </a:r>
            <a:endParaRPr lang="id-ID" sz="9000" dirty="0">
              <a:solidFill>
                <a:schemeClr val="bg1"/>
              </a:solidFill>
              <a:latin typeface="Times New Roman" pitchFamily="18" charset="0"/>
              <a:cs typeface="Times New Roman" pitchFamily="18" charset="0"/>
            </a:endParaRPr>
          </a:p>
        </p:txBody>
      </p:sp>
      <p:sp>
        <p:nvSpPr>
          <p:cNvPr id="2" name="TextBox 1"/>
          <p:cNvSpPr txBox="1"/>
          <p:nvPr/>
        </p:nvSpPr>
        <p:spPr>
          <a:xfrm>
            <a:off x="3022600" y="8776723"/>
            <a:ext cx="20718891" cy="2400657"/>
          </a:xfrm>
          <a:prstGeom prst="rect">
            <a:avLst/>
          </a:prstGeom>
          <a:noFill/>
        </p:spPr>
        <p:txBody>
          <a:bodyPr wrap="square" rtlCol="0">
            <a:spAutoFit/>
          </a:bodyPr>
          <a:lstStyle/>
          <a:p>
            <a:r>
              <a:rPr lang="vi-VN" sz="5000" dirty="0">
                <a:latin typeface="+mj-lt"/>
              </a:rPr>
              <a:t>- Tìm hiểu các lý thuyết điều khiển, vận hành từ đó xây dựng được cách hoạt động , di chuyển của xe.</a:t>
            </a:r>
          </a:p>
          <a:p>
            <a:endParaRPr lang="vi-VN" sz="5000" dirty="0">
              <a:latin typeface="+mj-lt"/>
            </a:endParaRPr>
          </a:p>
        </p:txBody>
      </p:sp>
      <p:pic>
        <p:nvPicPr>
          <p:cNvPr id="12" name="Picture Placeholder 21"/>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20392" r="20392"/>
          <a:stretch>
            <a:fillRect/>
          </a:stretch>
        </p:blipFill>
        <p:spPr>
          <a:xfrm>
            <a:off x="2" y="0"/>
            <a:ext cx="10820398" cy="8551333"/>
          </a:xfrm>
          <a:prstGeom prst="rect">
            <a:avLst/>
          </a:prstGeom>
        </p:spPr>
      </p:pic>
    </p:spTree>
    <p:extLst>
      <p:ext uri="{BB962C8B-B14F-4D97-AF65-F5344CB8AC3E}">
        <p14:creationId xmlns:p14="http://schemas.microsoft.com/office/powerpoint/2010/main" val="2449525753"/>
      </p:ext>
    </p:extLst>
  </p:cSld>
  <p:clrMapOvr>
    <a:masterClrMapping/>
  </p:clrMapOvr>
  <p:transition spd="slow">
    <p:push/>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355" y="0"/>
            <a:ext cx="1062182" cy="5715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7200"/>
          </a:p>
        </p:txBody>
      </p:sp>
      <p:sp>
        <p:nvSpPr>
          <p:cNvPr id="9" name="TextBox 8"/>
          <p:cNvSpPr txBox="1"/>
          <p:nvPr/>
        </p:nvSpPr>
        <p:spPr>
          <a:xfrm>
            <a:off x="9499606" y="3255430"/>
            <a:ext cx="14579600" cy="1477328"/>
          </a:xfrm>
          <a:prstGeom prst="rect">
            <a:avLst/>
          </a:prstGeom>
          <a:solidFill>
            <a:schemeClr val="accent5"/>
          </a:solidFill>
        </p:spPr>
        <p:txBody>
          <a:bodyPr wrap="square" rtlCol="0" anchor="ctr">
            <a:spAutoFit/>
          </a:bodyPr>
          <a:lstStyle/>
          <a:p>
            <a:r>
              <a:rPr lang="en-US" sz="9000" dirty="0" err="1" smtClean="0">
                <a:solidFill>
                  <a:schemeClr val="bg1"/>
                </a:solidFill>
                <a:latin typeface="Times New Roman" pitchFamily="18" charset="0"/>
                <a:cs typeface="Times New Roman" pitchFamily="18" charset="0"/>
              </a:rPr>
              <a:t>Khảo</a:t>
            </a:r>
            <a:r>
              <a:rPr lang="en-US" sz="9000" dirty="0" smtClean="0">
                <a:solidFill>
                  <a:schemeClr val="bg1"/>
                </a:solidFill>
                <a:latin typeface="Times New Roman" pitchFamily="18" charset="0"/>
                <a:cs typeface="Times New Roman" pitchFamily="18" charset="0"/>
              </a:rPr>
              <a:t> </a:t>
            </a:r>
            <a:r>
              <a:rPr lang="en-US" sz="9000" dirty="0" err="1" smtClean="0">
                <a:solidFill>
                  <a:schemeClr val="bg1"/>
                </a:solidFill>
                <a:latin typeface="Times New Roman" pitchFamily="18" charset="0"/>
                <a:cs typeface="Times New Roman" pitchFamily="18" charset="0"/>
              </a:rPr>
              <a:t>sát</a:t>
            </a:r>
            <a:r>
              <a:rPr lang="en-US" sz="9000" dirty="0" smtClean="0">
                <a:solidFill>
                  <a:schemeClr val="bg1"/>
                </a:solidFill>
                <a:latin typeface="Times New Roman" pitchFamily="18" charset="0"/>
                <a:cs typeface="Times New Roman" pitchFamily="18" charset="0"/>
              </a:rPr>
              <a:t> </a:t>
            </a:r>
            <a:r>
              <a:rPr lang="en-US" sz="9000" dirty="0" err="1" smtClean="0">
                <a:solidFill>
                  <a:schemeClr val="bg1"/>
                </a:solidFill>
                <a:latin typeface="Times New Roman" pitchFamily="18" charset="0"/>
                <a:cs typeface="Times New Roman" pitchFamily="18" charset="0"/>
              </a:rPr>
              <a:t>các</a:t>
            </a:r>
            <a:r>
              <a:rPr lang="en-US" sz="9000" dirty="0" smtClean="0">
                <a:solidFill>
                  <a:schemeClr val="bg1"/>
                </a:solidFill>
                <a:latin typeface="Times New Roman" pitchFamily="18" charset="0"/>
                <a:cs typeface="Times New Roman" pitchFamily="18" charset="0"/>
              </a:rPr>
              <a:t> </a:t>
            </a:r>
            <a:r>
              <a:rPr lang="en-US" sz="9000" dirty="0" err="1" smtClean="0">
                <a:solidFill>
                  <a:schemeClr val="bg1"/>
                </a:solidFill>
                <a:latin typeface="Times New Roman" pitchFamily="18" charset="0"/>
                <a:cs typeface="Times New Roman" pitchFamily="18" charset="0"/>
              </a:rPr>
              <a:t>hệ</a:t>
            </a:r>
            <a:r>
              <a:rPr lang="en-US" sz="9000" dirty="0" smtClean="0">
                <a:solidFill>
                  <a:schemeClr val="bg1"/>
                </a:solidFill>
                <a:latin typeface="Times New Roman" pitchFamily="18" charset="0"/>
                <a:cs typeface="Times New Roman" pitchFamily="18" charset="0"/>
              </a:rPr>
              <a:t> </a:t>
            </a:r>
            <a:r>
              <a:rPr lang="en-US" sz="9000" dirty="0" err="1" smtClean="0">
                <a:solidFill>
                  <a:schemeClr val="bg1"/>
                </a:solidFill>
                <a:latin typeface="Times New Roman" pitchFamily="18" charset="0"/>
                <a:cs typeface="Times New Roman" pitchFamily="18" charset="0"/>
              </a:rPr>
              <a:t>thống</a:t>
            </a:r>
            <a:r>
              <a:rPr lang="en-US" sz="9000" dirty="0" smtClean="0">
                <a:solidFill>
                  <a:schemeClr val="bg1"/>
                </a:solidFill>
                <a:latin typeface="Times New Roman" pitchFamily="18" charset="0"/>
                <a:cs typeface="Times New Roman" pitchFamily="18" charset="0"/>
              </a:rPr>
              <a:t> </a:t>
            </a:r>
            <a:r>
              <a:rPr lang="en-US" sz="9000" dirty="0" err="1" smtClean="0">
                <a:solidFill>
                  <a:schemeClr val="bg1"/>
                </a:solidFill>
                <a:latin typeface="Times New Roman" pitchFamily="18" charset="0"/>
                <a:cs typeface="Times New Roman" pitchFamily="18" charset="0"/>
              </a:rPr>
              <a:t>hiện</a:t>
            </a:r>
            <a:r>
              <a:rPr lang="en-US" sz="9000" dirty="0" smtClean="0">
                <a:solidFill>
                  <a:schemeClr val="bg1"/>
                </a:solidFill>
                <a:latin typeface="Times New Roman" pitchFamily="18" charset="0"/>
                <a:cs typeface="Times New Roman" pitchFamily="18" charset="0"/>
              </a:rPr>
              <a:t> </a:t>
            </a:r>
            <a:r>
              <a:rPr lang="en-US" sz="9000" dirty="0" err="1" smtClean="0">
                <a:solidFill>
                  <a:schemeClr val="bg1"/>
                </a:solidFill>
                <a:latin typeface="Times New Roman" pitchFamily="18" charset="0"/>
                <a:cs typeface="Times New Roman" pitchFamily="18" charset="0"/>
              </a:rPr>
              <a:t>có</a:t>
            </a:r>
            <a:endParaRPr lang="id-ID" sz="9000" dirty="0">
              <a:solidFill>
                <a:schemeClr val="bg1"/>
              </a:solidFill>
              <a:latin typeface="Times New Roman" pitchFamily="18" charset="0"/>
              <a:cs typeface="Times New Roman" pitchFamily="18" charset="0"/>
            </a:endParaRPr>
          </a:p>
        </p:txBody>
      </p:sp>
      <p:sp>
        <p:nvSpPr>
          <p:cNvPr id="10" name="Rectangle 9"/>
          <p:cNvSpPr/>
          <p:nvPr/>
        </p:nvSpPr>
        <p:spPr>
          <a:xfrm>
            <a:off x="9499606" y="4733528"/>
            <a:ext cx="14613461" cy="4708981"/>
          </a:xfrm>
          <a:prstGeom prst="rect">
            <a:avLst/>
          </a:prstGeom>
        </p:spPr>
        <p:txBody>
          <a:bodyPr wrap="square">
            <a:spAutoFit/>
          </a:bodyPr>
          <a:lstStyle/>
          <a:p>
            <a:r>
              <a:rPr lang="vi-VN" sz="5000" dirty="0" smtClean="0">
                <a:latin typeface="+mj-lt"/>
              </a:rPr>
              <a:t>-  </a:t>
            </a:r>
            <a:r>
              <a:rPr lang="vi-VN" sz="5000" dirty="0">
                <a:latin typeface="+mj-lt"/>
              </a:rPr>
              <a:t>Ở Việt Nam : Mô hình xe tự lái của nhóm MTA-Racer</a:t>
            </a:r>
            <a:endParaRPr lang="vi-VN" sz="5000" b="1" dirty="0">
              <a:latin typeface="+mj-lt"/>
            </a:endParaRPr>
          </a:p>
          <a:p>
            <a:r>
              <a:rPr lang="vi-VN" sz="5000" dirty="0">
                <a:latin typeface="+mj-lt"/>
              </a:rPr>
              <a:t>Là dự án mô hình xe tự lái của nhóm sinh viên Học viện Kỹ thuật Quân Sự, được sử dụng và đạt giải nhất trong cuộc đua số 2016-2017 do đại học FPT tổ chức.</a:t>
            </a:r>
          </a:p>
          <a:p>
            <a:r>
              <a:rPr lang="vi-VN" sz="5000" dirty="0">
                <a:latin typeface="+mj-lt"/>
              </a:rPr>
              <a:t>Cùng cuộc thi cuộc đua số 2016-2017 còn có các mô hình của ĐH Bách Khoa, ĐH FPT,….</a:t>
            </a:r>
          </a:p>
        </p:txBody>
      </p:sp>
      <p:sp>
        <p:nvSpPr>
          <p:cNvPr id="3" name="Oval 2"/>
          <p:cNvSpPr/>
          <p:nvPr/>
        </p:nvSpPr>
        <p:spPr>
          <a:xfrm>
            <a:off x="8902700" y="-3289300"/>
            <a:ext cx="6578600" cy="657860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7200"/>
          </a:p>
        </p:txBody>
      </p:sp>
      <p:grpSp>
        <p:nvGrpSpPr>
          <p:cNvPr id="11" name="Group 10"/>
          <p:cNvGrpSpPr/>
          <p:nvPr/>
        </p:nvGrpSpPr>
        <p:grpSpPr>
          <a:xfrm rot="16200000">
            <a:off x="12251442" y="-613091"/>
            <a:ext cx="5254172" cy="2466106"/>
            <a:chOff x="3643086" y="304799"/>
            <a:chExt cx="2960920" cy="1389742"/>
          </a:xfrm>
          <a:solidFill>
            <a:schemeClr val="accent4"/>
          </a:solidFill>
        </p:grpSpPr>
        <p:grpSp>
          <p:nvGrpSpPr>
            <p:cNvPr id="12" name="Group 11"/>
            <p:cNvGrpSpPr/>
            <p:nvPr/>
          </p:nvGrpSpPr>
          <p:grpSpPr>
            <a:xfrm>
              <a:off x="3643086" y="304799"/>
              <a:ext cx="2960920" cy="740230"/>
              <a:chOff x="3643086" y="304799"/>
              <a:chExt cx="2960920" cy="740230"/>
            </a:xfrm>
            <a:grpFill/>
          </p:grpSpPr>
          <p:sp>
            <p:nvSpPr>
              <p:cNvPr id="18" name="Arrow: Chevron 17"/>
              <p:cNvSpPr/>
              <p:nvPr/>
            </p:nvSpPr>
            <p:spPr>
              <a:xfrm rot="16200000">
                <a:off x="3643086" y="304799"/>
                <a:ext cx="740230" cy="740230"/>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7200">
                  <a:solidFill>
                    <a:schemeClr val="tx1"/>
                  </a:solidFill>
                </a:endParaRPr>
              </a:p>
            </p:txBody>
          </p:sp>
          <p:sp>
            <p:nvSpPr>
              <p:cNvPr id="19" name="Arrow: Chevron 18"/>
              <p:cNvSpPr/>
              <p:nvPr/>
            </p:nvSpPr>
            <p:spPr>
              <a:xfrm rot="16200000">
                <a:off x="4383316" y="304799"/>
                <a:ext cx="740230" cy="740230"/>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7200">
                  <a:solidFill>
                    <a:schemeClr val="tx1"/>
                  </a:solidFill>
                </a:endParaRPr>
              </a:p>
            </p:txBody>
          </p:sp>
          <p:sp>
            <p:nvSpPr>
              <p:cNvPr id="20" name="Arrow: Chevron 19"/>
              <p:cNvSpPr/>
              <p:nvPr/>
            </p:nvSpPr>
            <p:spPr>
              <a:xfrm rot="16200000">
                <a:off x="5123546" y="304799"/>
                <a:ext cx="740230" cy="740230"/>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7200">
                  <a:solidFill>
                    <a:schemeClr val="tx1"/>
                  </a:solidFill>
                </a:endParaRPr>
              </a:p>
            </p:txBody>
          </p:sp>
          <p:sp>
            <p:nvSpPr>
              <p:cNvPr id="21" name="Arrow: Chevron 20"/>
              <p:cNvSpPr/>
              <p:nvPr/>
            </p:nvSpPr>
            <p:spPr>
              <a:xfrm rot="16200000">
                <a:off x="5863776" y="304799"/>
                <a:ext cx="740230" cy="740230"/>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7200">
                  <a:solidFill>
                    <a:schemeClr val="tx1"/>
                  </a:solidFill>
                </a:endParaRPr>
              </a:p>
            </p:txBody>
          </p:sp>
        </p:grpSp>
        <p:grpSp>
          <p:nvGrpSpPr>
            <p:cNvPr id="13" name="Group 12"/>
            <p:cNvGrpSpPr/>
            <p:nvPr/>
          </p:nvGrpSpPr>
          <p:grpSpPr>
            <a:xfrm>
              <a:off x="3643086" y="954311"/>
              <a:ext cx="2960920" cy="740230"/>
              <a:chOff x="3643086" y="304799"/>
              <a:chExt cx="2960920" cy="740230"/>
            </a:xfrm>
            <a:grpFill/>
          </p:grpSpPr>
          <p:sp>
            <p:nvSpPr>
              <p:cNvPr id="14" name="Arrow: Chevron 13"/>
              <p:cNvSpPr/>
              <p:nvPr/>
            </p:nvSpPr>
            <p:spPr>
              <a:xfrm rot="16200000">
                <a:off x="3643086" y="304799"/>
                <a:ext cx="740230" cy="740230"/>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7200">
                  <a:solidFill>
                    <a:schemeClr val="tx1"/>
                  </a:solidFill>
                </a:endParaRPr>
              </a:p>
            </p:txBody>
          </p:sp>
          <p:sp>
            <p:nvSpPr>
              <p:cNvPr id="15" name="Arrow: Chevron 14"/>
              <p:cNvSpPr/>
              <p:nvPr/>
            </p:nvSpPr>
            <p:spPr>
              <a:xfrm rot="16200000">
                <a:off x="4383316" y="304799"/>
                <a:ext cx="740230" cy="740230"/>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7200">
                  <a:solidFill>
                    <a:schemeClr val="tx1"/>
                  </a:solidFill>
                </a:endParaRPr>
              </a:p>
            </p:txBody>
          </p:sp>
          <p:sp>
            <p:nvSpPr>
              <p:cNvPr id="16" name="Arrow: Chevron 15"/>
              <p:cNvSpPr/>
              <p:nvPr/>
            </p:nvSpPr>
            <p:spPr>
              <a:xfrm rot="16200000">
                <a:off x="5123546" y="304799"/>
                <a:ext cx="740230" cy="740230"/>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7200">
                  <a:solidFill>
                    <a:schemeClr val="tx1"/>
                  </a:solidFill>
                </a:endParaRPr>
              </a:p>
            </p:txBody>
          </p:sp>
          <p:sp>
            <p:nvSpPr>
              <p:cNvPr id="17" name="Arrow: Chevron 16"/>
              <p:cNvSpPr/>
              <p:nvPr/>
            </p:nvSpPr>
            <p:spPr>
              <a:xfrm rot="16200000">
                <a:off x="5863776" y="304799"/>
                <a:ext cx="740230" cy="740230"/>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7200">
                  <a:solidFill>
                    <a:schemeClr val="tx1"/>
                  </a:solidFill>
                </a:endParaRPr>
              </a:p>
            </p:txBody>
          </p:sp>
        </p:grpSp>
      </p:grpSp>
      <p:sp>
        <p:nvSpPr>
          <p:cNvPr id="2" name="TextBox 1"/>
          <p:cNvSpPr txBox="1"/>
          <p:nvPr/>
        </p:nvSpPr>
        <p:spPr>
          <a:xfrm>
            <a:off x="270933" y="9702661"/>
            <a:ext cx="23909867" cy="4708981"/>
          </a:xfrm>
          <a:prstGeom prst="rect">
            <a:avLst/>
          </a:prstGeom>
          <a:noFill/>
        </p:spPr>
        <p:txBody>
          <a:bodyPr wrap="square" rtlCol="0">
            <a:spAutoFit/>
          </a:bodyPr>
          <a:lstStyle/>
          <a:p>
            <a:r>
              <a:rPr lang="vi-VN" sz="5000" dirty="0" smtClean="0">
                <a:latin typeface="+mj-lt"/>
              </a:rPr>
              <a:t>- Ngoài ra, ở nước ngoài, các công ty lớn về công nghệ cũng đã phát triển nhiều hệ thống xe tự vận hành như :</a:t>
            </a:r>
            <a:r>
              <a:rPr lang="vi-VN" sz="5000" dirty="0">
                <a:latin typeface="+mj-lt"/>
              </a:rPr>
              <a:t>Dự án xe tự lái Waymo của </a:t>
            </a:r>
            <a:r>
              <a:rPr lang="vi-VN" sz="5000" dirty="0" smtClean="0">
                <a:latin typeface="+mj-lt"/>
              </a:rPr>
              <a:t>Google, </a:t>
            </a:r>
            <a:r>
              <a:rPr lang="vi-VN" sz="5000" dirty="0">
                <a:latin typeface="+mj-lt"/>
              </a:rPr>
              <a:t>Dự án xe tự lái của </a:t>
            </a:r>
            <a:r>
              <a:rPr lang="vi-VN" sz="5000" dirty="0" smtClean="0">
                <a:latin typeface="+mj-lt"/>
              </a:rPr>
              <a:t>Uber, </a:t>
            </a:r>
            <a:r>
              <a:rPr lang="vi-VN" sz="5000" dirty="0">
                <a:latin typeface="+mj-lt"/>
              </a:rPr>
              <a:t>Và còn nhiều hãng sản xuất ô tô lớn khác như Toyota, Volkswagen, Volvo,….</a:t>
            </a:r>
          </a:p>
          <a:p>
            <a:endParaRPr lang="vi-VN" sz="5000" dirty="0">
              <a:latin typeface="+mj-lt"/>
            </a:endParaRPr>
          </a:p>
          <a:p>
            <a:endParaRPr lang="vi-VN" sz="5000" dirty="0" smtClean="0">
              <a:latin typeface="+mj-lt"/>
            </a:endParaRPr>
          </a:p>
          <a:p>
            <a:r>
              <a:rPr lang="vi-VN" sz="5000" dirty="0" smtClean="0">
                <a:latin typeface="+mj-lt"/>
              </a:rPr>
              <a:t>+ +</a:t>
            </a:r>
            <a:endParaRPr lang="vi-VN" dirty="0"/>
          </a:p>
        </p:txBody>
      </p:sp>
      <p:pic>
        <p:nvPicPr>
          <p:cNvPr id="23" name="Picture Placeholder 10"/>
          <p:cNvPicPr>
            <a:picLocks noChangeAspect="1"/>
          </p:cNvPicPr>
          <p:nvPr/>
        </p:nvPicPr>
        <p:blipFill>
          <a:blip r:embed="rId2">
            <a:extLst>
              <a:ext uri="{28A0092B-C50C-407E-A947-70E740481C1C}">
                <a14:useLocalDpi xmlns:a14="http://schemas.microsoft.com/office/drawing/2010/main" val="0"/>
              </a:ext>
            </a:extLst>
          </a:blip>
          <a:srcRect l="889" r="889"/>
          <a:stretch>
            <a:fillRect/>
          </a:stretch>
        </p:blipFill>
        <p:spPr>
          <a:xfrm>
            <a:off x="1355" y="0"/>
            <a:ext cx="9498245" cy="8817594"/>
          </a:xfrm>
          <a:prstGeom prst="rect">
            <a:avLst/>
          </a:prstGeom>
          <a:solidFill>
            <a:schemeClr val="tx2"/>
          </a:solidFill>
        </p:spPr>
      </p:pic>
    </p:spTree>
    <p:extLst>
      <p:ext uri="{BB962C8B-B14F-4D97-AF65-F5344CB8AC3E}">
        <p14:creationId xmlns:p14="http://schemas.microsoft.com/office/powerpoint/2010/main" val="2260334400"/>
      </p:ext>
    </p:extLst>
  </p:cSld>
  <p:clrMapOvr>
    <a:masterClrMapping/>
  </p:clrMapOvr>
  <p:transition spd="slow">
    <p:push/>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14732000" y="0"/>
            <a:ext cx="9652001" cy="13716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7200"/>
          </a:p>
        </p:txBody>
      </p:sp>
      <p:sp>
        <p:nvSpPr>
          <p:cNvPr id="10" name="Rectangle 9"/>
          <p:cNvSpPr/>
          <p:nvPr/>
        </p:nvSpPr>
        <p:spPr>
          <a:xfrm>
            <a:off x="12608816" y="11303000"/>
            <a:ext cx="6464300" cy="101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7200"/>
          </a:p>
        </p:txBody>
      </p:sp>
      <p:grpSp>
        <p:nvGrpSpPr>
          <p:cNvPr id="14" name="Group 13"/>
          <p:cNvGrpSpPr/>
          <p:nvPr/>
        </p:nvGrpSpPr>
        <p:grpSpPr>
          <a:xfrm>
            <a:off x="13217774" y="8232831"/>
            <a:ext cx="3028454" cy="1421440"/>
            <a:chOff x="3643086" y="304799"/>
            <a:chExt cx="2960920" cy="1389742"/>
          </a:xfrm>
        </p:grpSpPr>
        <p:grpSp>
          <p:nvGrpSpPr>
            <p:cNvPr id="15" name="Group 14"/>
            <p:cNvGrpSpPr/>
            <p:nvPr/>
          </p:nvGrpSpPr>
          <p:grpSpPr>
            <a:xfrm>
              <a:off x="3643086" y="304799"/>
              <a:ext cx="2960920" cy="740230"/>
              <a:chOff x="3643086" y="304799"/>
              <a:chExt cx="2960920" cy="740230"/>
            </a:xfrm>
            <a:solidFill>
              <a:schemeClr val="accent4"/>
            </a:solidFill>
          </p:grpSpPr>
          <p:sp>
            <p:nvSpPr>
              <p:cNvPr id="21" name="Arrow: Chevron 20"/>
              <p:cNvSpPr/>
              <p:nvPr/>
            </p:nvSpPr>
            <p:spPr>
              <a:xfrm rot="16200000">
                <a:off x="3643086" y="304799"/>
                <a:ext cx="740230" cy="740230"/>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7200">
                  <a:solidFill>
                    <a:schemeClr val="tx1"/>
                  </a:solidFill>
                </a:endParaRPr>
              </a:p>
            </p:txBody>
          </p:sp>
          <p:sp>
            <p:nvSpPr>
              <p:cNvPr id="22" name="Arrow: Chevron 21"/>
              <p:cNvSpPr/>
              <p:nvPr/>
            </p:nvSpPr>
            <p:spPr>
              <a:xfrm rot="16200000">
                <a:off x="4383316" y="304799"/>
                <a:ext cx="740230" cy="740230"/>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7200">
                  <a:solidFill>
                    <a:schemeClr val="tx1"/>
                  </a:solidFill>
                </a:endParaRPr>
              </a:p>
            </p:txBody>
          </p:sp>
          <p:sp>
            <p:nvSpPr>
              <p:cNvPr id="23" name="Arrow: Chevron 22"/>
              <p:cNvSpPr/>
              <p:nvPr/>
            </p:nvSpPr>
            <p:spPr>
              <a:xfrm rot="16200000">
                <a:off x="5123546" y="304799"/>
                <a:ext cx="740230" cy="740230"/>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7200">
                  <a:solidFill>
                    <a:schemeClr val="tx1"/>
                  </a:solidFill>
                </a:endParaRPr>
              </a:p>
            </p:txBody>
          </p:sp>
          <p:sp>
            <p:nvSpPr>
              <p:cNvPr id="24" name="Arrow: Chevron 23"/>
              <p:cNvSpPr/>
              <p:nvPr/>
            </p:nvSpPr>
            <p:spPr>
              <a:xfrm rot="16200000">
                <a:off x="5863776" y="304799"/>
                <a:ext cx="740230" cy="740230"/>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7200">
                  <a:solidFill>
                    <a:schemeClr val="tx1"/>
                  </a:solidFill>
                </a:endParaRPr>
              </a:p>
            </p:txBody>
          </p:sp>
        </p:grpSp>
        <p:grpSp>
          <p:nvGrpSpPr>
            <p:cNvPr id="16" name="Group 15"/>
            <p:cNvGrpSpPr/>
            <p:nvPr/>
          </p:nvGrpSpPr>
          <p:grpSpPr>
            <a:xfrm>
              <a:off x="3643086" y="954311"/>
              <a:ext cx="2960920" cy="740230"/>
              <a:chOff x="3643086" y="304799"/>
              <a:chExt cx="2960920" cy="740230"/>
            </a:xfrm>
            <a:solidFill>
              <a:schemeClr val="accent4"/>
            </a:solidFill>
          </p:grpSpPr>
          <p:sp>
            <p:nvSpPr>
              <p:cNvPr id="17" name="Arrow: Chevron 16"/>
              <p:cNvSpPr/>
              <p:nvPr/>
            </p:nvSpPr>
            <p:spPr>
              <a:xfrm rot="16200000">
                <a:off x="3643086" y="304799"/>
                <a:ext cx="740230" cy="740230"/>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7200">
                  <a:solidFill>
                    <a:schemeClr val="tx1"/>
                  </a:solidFill>
                </a:endParaRPr>
              </a:p>
            </p:txBody>
          </p:sp>
          <p:sp>
            <p:nvSpPr>
              <p:cNvPr id="18" name="Arrow: Chevron 17"/>
              <p:cNvSpPr/>
              <p:nvPr/>
            </p:nvSpPr>
            <p:spPr>
              <a:xfrm rot="16200000">
                <a:off x="4383316" y="304799"/>
                <a:ext cx="740230" cy="740230"/>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7200">
                  <a:solidFill>
                    <a:schemeClr val="tx1"/>
                  </a:solidFill>
                </a:endParaRPr>
              </a:p>
            </p:txBody>
          </p:sp>
          <p:sp>
            <p:nvSpPr>
              <p:cNvPr id="19" name="Arrow: Chevron 18"/>
              <p:cNvSpPr/>
              <p:nvPr/>
            </p:nvSpPr>
            <p:spPr>
              <a:xfrm rot="16200000">
                <a:off x="5123546" y="304799"/>
                <a:ext cx="740230" cy="740230"/>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7200">
                  <a:solidFill>
                    <a:schemeClr val="tx1"/>
                  </a:solidFill>
                </a:endParaRPr>
              </a:p>
            </p:txBody>
          </p:sp>
          <p:sp>
            <p:nvSpPr>
              <p:cNvPr id="20" name="Arrow: Chevron 19"/>
              <p:cNvSpPr/>
              <p:nvPr/>
            </p:nvSpPr>
            <p:spPr>
              <a:xfrm rot="16200000">
                <a:off x="5863776" y="304799"/>
                <a:ext cx="740230" cy="740230"/>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7200">
                  <a:solidFill>
                    <a:schemeClr val="tx1"/>
                  </a:solidFill>
                </a:endParaRPr>
              </a:p>
            </p:txBody>
          </p:sp>
        </p:grpSp>
      </p:grpSp>
      <p:sp>
        <p:nvSpPr>
          <p:cNvPr id="29" name="Rectangle 28"/>
          <p:cNvSpPr/>
          <p:nvPr/>
        </p:nvSpPr>
        <p:spPr>
          <a:xfrm>
            <a:off x="14732001" y="0"/>
            <a:ext cx="9652000" cy="149013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dirty="0" err="1">
                <a:latin typeface="Times New Roman" panose="02020603050405020304" pitchFamily="18" charset="0"/>
                <a:cs typeface="Times New Roman" panose="02020603050405020304" pitchFamily="18" charset="0"/>
              </a:rPr>
              <a:t>Tiềm</a:t>
            </a:r>
            <a:r>
              <a:rPr lang="en-US" sz="5000" dirty="0">
                <a:latin typeface="Times New Roman" panose="02020603050405020304" pitchFamily="18" charset="0"/>
                <a:cs typeface="Times New Roman" panose="02020603050405020304" pitchFamily="18" charset="0"/>
              </a:rPr>
              <a:t> </a:t>
            </a:r>
            <a:r>
              <a:rPr lang="en-US" sz="5000" dirty="0" err="1">
                <a:latin typeface="Times New Roman" panose="02020603050405020304" pitchFamily="18" charset="0"/>
                <a:cs typeface="Times New Roman" panose="02020603050405020304" pitchFamily="18" charset="0"/>
              </a:rPr>
              <a:t>năng</a:t>
            </a:r>
            <a:r>
              <a:rPr lang="en-US" sz="5000" dirty="0">
                <a:latin typeface="Times New Roman" panose="02020603050405020304" pitchFamily="18" charset="0"/>
                <a:cs typeface="Times New Roman" panose="02020603050405020304" pitchFamily="18" charset="0"/>
              </a:rPr>
              <a:t> </a:t>
            </a:r>
            <a:r>
              <a:rPr lang="en-US" sz="5000" dirty="0" err="1">
                <a:latin typeface="Times New Roman" panose="02020603050405020304" pitchFamily="18" charset="0"/>
                <a:cs typeface="Times New Roman" panose="02020603050405020304" pitchFamily="18" charset="0"/>
              </a:rPr>
              <a:t>ứng</a:t>
            </a:r>
            <a:r>
              <a:rPr lang="en-US" sz="5000" dirty="0">
                <a:latin typeface="Times New Roman" panose="02020603050405020304" pitchFamily="18" charset="0"/>
                <a:cs typeface="Times New Roman" panose="02020603050405020304" pitchFamily="18" charset="0"/>
              </a:rPr>
              <a:t> </a:t>
            </a:r>
            <a:r>
              <a:rPr lang="en-US" sz="5000" dirty="0" err="1">
                <a:latin typeface="Times New Roman" panose="02020603050405020304" pitchFamily="18" charset="0"/>
                <a:cs typeface="Times New Roman" panose="02020603050405020304" pitchFamily="18" charset="0"/>
              </a:rPr>
              <a:t>dụng</a:t>
            </a:r>
            <a:r>
              <a:rPr lang="en-US" sz="5000" dirty="0">
                <a:latin typeface="Times New Roman" panose="02020603050405020304" pitchFamily="18" charset="0"/>
                <a:cs typeface="Times New Roman" panose="02020603050405020304" pitchFamily="18" charset="0"/>
              </a:rPr>
              <a:t> </a:t>
            </a:r>
            <a:r>
              <a:rPr lang="en-US" sz="5000" dirty="0" err="1">
                <a:latin typeface="Times New Roman" panose="02020603050405020304" pitchFamily="18" charset="0"/>
                <a:cs typeface="Times New Roman" panose="02020603050405020304" pitchFamily="18" charset="0"/>
              </a:rPr>
              <a:t>và</a:t>
            </a:r>
            <a:r>
              <a:rPr lang="en-US" sz="5000" dirty="0">
                <a:latin typeface="Times New Roman" panose="02020603050405020304" pitchFamily="18" charset="0"/>
                <a:cs typeface="Times New Roman" panose="02020603050405020304" pitchFamily="18" charset="0"/>
              </a:rPr>
              <a:t> </a:t>
            </a:r>
            <a:r>
              <a:rPr lang="en-US" sz="5000" dirty="0" err="1">
                <a:latin typeface="Times New Roman" panose="02020603050405020304" pitchFamily="18" charset="0"/>
                <a:cs typeface="Times New Roman" panose="02020603050405020304" pitchFamily="18" charset="0"/>
              </a:rPr>
              <a:t>tính</a:t>
            </a:r>
            <a:r>
              <a:rPr lang="en-US" sz="5000" dirty="0">
                <a:latin typeface="Times New Roman" panose="02020603050405020304" pitchFamily="18" charset="0"/>
                <a:cs typeface="Times New Roman" panose="02020603050405020304" pitchFamily="18" charset="0"/>
              </a:rPr>
              <a:t> </a:t>
            </a:r>
            <a:r>
              <a:rPr lang="en-US" sz="5000" dirty="0" err="1">
                <a:latin typeface="Times New Roman" panose="02020603050405020304" pitchFamily="18" charset="0"/>
                <a:cs typeface="Times New Roman" panose="02020603050405020304" pitchFamily="18" charset="0"/>
              </a:rPr>
              <a:t>hữu</a:t>
            </a:r>
            <a:r>
              <a:rPr lang="en-US" sz="5000" dirty="0">
                <a:latin typeface="Times New Roman" panose="02020603050405020304" pitchFamily="18" charset="0"/>
                <a:cs typeface="Times New Roman" panose="02020603050405020304" pitchFamily="18" charset="0"/>
              </a:rPr>
              <a:t> </a:t>
            </a:r>
            <a:r>
              <a:rPr lang="en-US" sz="5000" dirty="0" err="1">
                <a:latin typeface="Times New Roman" panose="02020603050405020304" pitchFamily="18" charset="0"/>
                <a:cs typeface="Times New Roman" panose="02020603050405020304" pitchFamily="18" charset="0"/>
              </a:rPr>
              <a:t>ích</a:t>
            </a:r>
            <a:endParaRPr lang="id-ID" sz="5000" dirty="0"/>
          </a:p>
        </p:txBody>
      </p:sp>
      <p:sp>
        <p:nvSpPr>
          <p:cNvPr id="30" name="Rectangle 29"/>
          <p:cNvSpPr/>
          <p:nvPr/>
        </p:nvSpPr>
        <p:spPr>
          <a:xfrm>
            <a:off x="14732000" y="1484425"/>
            <a:ext cx="9651999" cy="6247864"/>
          </a:xfrm>
          <a:prstGeom prst="rect">
            <a:avLst/>
          </a:prstGeom>
        </p:spPr>
        <p:txBody>
          <a:bodyPr wrap="square">
            <a:spAutoFit/>
          </a:bodyPr>
          <a:lstStyle/>
          <a:p>
            <a:pPr lvl="0" algn="just"/>
            <a:r>
              <a:rPr lang="en-US" sz="4000" dirty="0" smtClean="0">
                <a:latin typeface="Times New Roman" panose="02020603050405020304" pitchFamily="18" charset="0"/>
                <a:cs typeface="Times New Roman" panose="02020603050405020304" pitchFamily="18" charset="0"/>
              </a:rPr>
              <a:t>- </a:t>
            </a:r>
            <a:r>
              <a:rPr lang="en-US" sz="4000" dirty="0" err="1" smtClean="0">
                <a:latin typeface="Times New Roman" panose="02020603050405020304" pitchFamily="18" charset="0"/>
                <a:cs typeface="Times New Roman" panose="02020603050405020304" pitchFamily="18" charset="0"/>
              </a:rPr>
              <a:t>Sản</a:t>
            </a:r>
            <a:r>
              <a:rPr lang="en-US" sz="4000" dirty="0" smtClean="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phẩm</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có</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tiềm</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năng</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ứng</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dụng</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cao</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trong</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tương</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lai</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khi</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mà</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nhân</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loại</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đang</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dần</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tiến</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về</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nền</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công</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nghiệp</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tự</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động</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hóa</a:t>
            </a:r>
            <a:r>
              <a:rPr lang="en-US" sz="4000" dirty="0">
                <a:latin typeface="Times New Roman" panose="02020603050405020304" pitchFamily="18" charset="0"/>
                <a:cs typeface="Times New Roman" panose="02020603050405020304" pitchFamily="18" charset="0"/>
              </a:rPr>
              <a:t>.</a:t>
            </a:r>
          </a:p>
          <a:p>
            <a:pPr lvl="0" algn="just"/>
            <a:r>
              <a:rPr lang="en-US" sz="4000" dirty="0" smtClean="0">
                <a:latin typeface="Times New Roman" panose="02020603050405020304" pitchFamily="18" charset="0"/>
                <a:cs typeface="Times New Roman" panose="02020603050405020304" pitchFamily="18" charset="0"/>
              </a:rPr>
              <a:t>- </a:t>
            </a:r>
            <a:r>
              <a:rPr lang="en-US" sz="4000" dirty="0" err="1" smtClean="0">
                <a:latin typeface="Times New Roman" panose="02020603050405020304" pitchFamily="18" charset="0"/>
                <a:cs typeface="Times New Roman" panose="02020603050405020304" pitchFamily="18" charset="0"/>
              </a:rPr>
              <a:t>Bước</a:t>
            </a:r>
            <a:r>
              <a:rPr lang="en-US" sz="4000" dirty="0" smtClean="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đầu</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là</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những</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mô</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hình</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bước</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tiến</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tiếp</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theo</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sẽ</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là</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những</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chiếc</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xe</a:t>
            </a:r>
            <a:r>
              <a:rPr lang="en-US" sz="4000" dirty="0">
                <a:latin typeface="Times New Roman" panose="02020603050405020304" pitchFamily="18" charset="0"/>
                <a:cs typeface="Times New Roman" panose="02020603050405020304" pitchFamily="18" charset="0"/>
              </a:rPr>
              <a:t> ô </a:t>
            </a:r>
            <a:r>
              <a:rPr lang="en-US" sz="4000" dirty="0" err="1">
                <a:latin typeface="Times New Roman" panose="02020603050405020304" pitchFamily="18" charset="0"/>
                <a:cs typeface="Times New Roman" panose="02020603050405020304" pitchFamily="18" charset="0"/>
              </a:rPr>
              <a:t>tô</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tự</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vận</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hành</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được</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sử</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dụng</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rộng</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rãi</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trên</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đường</a:t>
            </a:r>
            <a:r>
              <a:rPr lang="en-US" sz="4000" dirty="0">
                <a:latin typeface="Times New Roman" panose="02020603050405020304" pitchFamily="18" charset="0"/>
                <a:cs typeface="Times New Roman" panose="02020603050405020304" pitchFamily="18" charset="0"/>
              </a:rPr>
              <a:t>. </a:t>
            </a:r>
          </a:p>
          <a:p>
            <a:pPr lvl="0" algn="just"/>
            <a:r>
              <a:rPr lang="en-US" sz="4000" dirty="0" smtClean="0">
                <a:latin typeface="Times New Roman" panose="02020603050405020304" pitchFamily="18" charset="0"/>
                <a:cs typeface="Times New Roman" panose="02020603050405020304" pitchFamily="18" charset="0"/>
              </a:rPr>
              <a:t>- </a:t>
            </a:r>
            <a:r>
              <a:rPr lang="vi-VN" sz="4000" dirty="0" smtClean="0">
                <a:latin typeface="Times New Roman" panose="02020603050405020304" pitchFamily="18" charset="0"/>
                <a:cs typeface="Times New Roman" panose="02020603050405020304" pitchFamily="18" charset="0"/>
              </a:rPr>
              <a:t>Trong </a:t>
            </a:r>
            <a:r>
              <a:rPr lang="vi-VN" sz="4000" dirty="0">
                <a:latin typeface="Times New Roman" panose="02020603050405020304" pitchFamily="18" charset="0"/>
                <a:cs typeface="Times New Roman" panose="02020603050405020304" pitchFamily="18" charset="0"/>
              </a:rPr>
              <a:t>tương lai, xe hơi tự lái sẽ trở nên phổ biến và là một phần không thể thiếu trong cuộc sống của chúng ta. </a:t>
            </a:r>
            <a:endParaRPr lang="en-US" sz="4000" dirty="0">
              <a:latin typeface="Times New Roman" panose="02020603050405020304" pitchFamily="18" charset="0"/>
              <a:cs typeface="Times New Roman" panose="02020603050405020304" pitchFamily="18" charset="0"/>
            </a:endParaRPr>
          </a:p>
          <a:p>
            <a:pPr algn="just"/>
            <a:endParaRPr lang="id-ID" sz="4000" dirty="0">
              <a:solidFill>
                <a:schemeClr val="bg1"/>
              </a:solidFill>
              <a:latin typeface="Times New Roman" panose="02020603050405020304" pitchFamily="18" charset="0"/>
              <a:ea typeface="Open Sans" panose="020B0606030504020204" pitchFamily="34" charset="0"/>
              <a:cs typeface="Times New Roman" panose="02020603050405020304" pitchFamily="18" charset="0"/>
            </a:endParaRPr>
          </a:p>
        </p:txBody>
      </p:sp>
      <p:grpSp>
        <p:nvGrpSpPr>
          <p:cNvPr id="57" name="Group 56"/>
          <p:cNvGrpSpPr/>
          <p:nvPr/>
        </p:nvGrpSpPr>
        <p:grpSpPr>
          <a:xfrm>
            <a:off x="0" y="1053097"/>
            <a:ext cx="3028454" cy="1421440"/>
            <a:chOff x="3643086" y="304799"/>
            <a:chExt cx="2960920" cy="1389742"/>
          </a:xfrm>
        </p:grpSpPr>
        <p:grpSp>
          <p:nvGrpSpPr>
            <p:cNvPr id="58" name="Group 57"/>
            <p:cNvGrpSpPr/>
            <p:nvPr/>
          </p:nvGrpSpPr>
          <p:grpSpPr>
            <a:xfrm>
              <a:off x="3643086" y="304799"/>
              <a:ext cx="2960920" cy="740230"/>
              <a:chOff x="3643086" y="304799"/>
              <a:chExt cx="2960920" cy="740230"/>
            </a:xfrm>
            <a:solidFill>
              <a:schemeClr val="accent4"/>
            </a:solidFill>
          </p:grpSpPr>
          <p:sp>
            <p:nvSpPr>
              <p:cNvPr id="64" name="Arrow: Chevron 20"/>
              <p:cNvSpPr/>
              <p:nvPr/>
            </p:nvSpPr>
            <p:spPr>
              <a:xfrm rot="16200000">
                <a:off x="3643086" y="304799"/>
                <a:ext cx="740230" cy="740230"/>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7200">
                  <a:solidFill>
                    <a:schemeClr val="tx1"/>
                  </a:solidFill>
                </a:endParaRPr>
              </a:p>
            </p:txBody>
          </p:sp>
          <p:sp>
            <p:nvSpPr>
              <p:cNvPr id="65" name="Arrow: Chevron 21"/>
              <p:cNvSpPr/>
              <p:nvPr/>
            </p:nvSpPr>
            <p:spPr>
              <a:xfrm rot="16200000">
                <a:off x="4383316" y="304799"/>
                <a:ext cx="740230" cy="740230"/>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7200">
                  <a:solidFill>
                    <a:schemeClr val="tx1"/>
                  </a:solidFill>
                </a:endParaRPr>
              </a:p>
            </p:txBody>
          </p:sp>
          <p:sp>
            <p:nvSpPr>
              <p:cNvPr id="66" name="Arrow: Chevron 22"/>
              <p:cNvSpPr/>
              <p:nvPr/>
            </p:nvSpPr>
            <p:spPr>
              <a:xfrm rot="16200000">
                <a:off x="5123546" y="304799"/>
                <a:ext cx="740230" cy="740230"/>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7200">
                  <a:solidFill>
                    <a:schemeClr val="tx1"/>
                  </a:solidFill>
                </a:endParaRPr>
              </a:p>
            </p:txBody>
          </p:sp>
          <p:sp>
            <p:nvSpPr>
              <p:cNvPr id="67" name="Arrow: Chevron 23"/>
              <p:cNvSpPr/>
              <p:nvPr/>
            </p:nvSpPr>
            <p:spPr>
              <a:xfrm rot="16200000">
                <a:off x="5863776" y="304799"/>
                <a:ext cx="740230" cy="740230"/>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7200">
                  <a:solidFill>
                    <a:schemeClr val="tx1"/>
                  </a:solidFill>
                </a:endParaRPr>
              </a:p>
            </p:txBody>
          </p:sp>
        </p:grpSp>
        <p:grpSp>
          <p:nvGrpSpPr>
            <p:cNvPr id="59" name="Group 58"/>
            <p:cNvGrpSpPr/>
            <p:nvPr/>
          </p:nvGrpSpPr>
          <p:grpSpPr>
            <a:xfrm>
              <a:off x="3643086" y="954311"/>
              <a:ext cx="2960920" cy="740230"/>
              <a:chOff x="3643086" y="304799"/>
              <a:chExt cx="2960920" cy="740230"/>
            </a:xfrm>
            <a:solidFill>
              <a:schemeClr val="accent4"/>
            </a:solidFill>
          </p:grpSpPr>
          <p:sp>
            <p:nvSpPr>
              <p:cNvPr id="60" name="Arrow: Chevron 16"/>
              <p:cNvSpPr/>
              <p:nvPr/>
            </p:nvSpPr>
            <p:spPr>
              <a:xfrm rot="16200000">
                <a:off x="3643086" y="304799"/>
                <a:ext cx="740230" cy="740230"/>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7200">
                  <a:solidFill>
                    <a:schemeClr val="tx1"/>
                  </a:solidFill>
                </a:endParaRPr>
              </a:p>
            </p:txBody>
          </p:sp>
          <p:sp>
            <p:nvSpPr>
              <p:cNvPr id="61" name="Arrow: Chevron 17"/>
              <p:cNvSpPr/>
              <p:nvPr/>
            </p:nvSpPr>
            <p:spPr>
              <a:xfrm rot="16200000">
                <a:off x="4383316" y="304799"/>
                <a:ext cx="740230" cy="740230"/>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7200">
                  <a:solidFill>
                    <a:schemeClr val="tx1"/>
                  </a:solidFill>
                </a:endParaRPr>
              </a:p>
            </p:txBody>
          </p:sp>
          <p:sp>
            <p:nvSpPr>
              <p:cNvPr id="62" name="Arrow: Chevron 18"/>
              <p:cNvSpPr/>
              <p:nvPr/>
            </p:nvSpPr>
            <p:spPr>
              <a:xfrm rot="16200000">
                <a:off x="5123546" y="304799"/>
                <a:ext cx="740230" cy="740230"/>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7200">
                  <a:solidFill>
                    <a:schemeClr val="tx1"/>
                  </a:solidFill>
                </a:endParaRPr>
              </a:p>
            </p:txBody>
          </p:sp>
          <p:sp>
            <p:nvSpPr>
              <p:cNvPr id="63" name="Arrow: Chevron 19"/>
              <p:cNvSpPr/>
              <p:nvPr/>
            </p:nvSpPr>
            <p:spPr>
              <a:xfrm rot="16200000">
                <a:off x="5863776" y="304799"/>
                <a:ext cx="740230" cy="740230"/>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7200">
                  <a:solidFill>
                    <a:schemeClr val="tx1"/>
                  </a:solidFill>
                </a:endParaRPr>
              </a:p>
            </p:txBody>
          </p:sp>
        </p:grpSp>
      </p:grpSp>
      <p:grpSp>
        <p:nvGrpSpPr>
          <p:cNvPr id="68" name="Group 67"/>
          <p:cNvGrpSpPr/>
          <p:nvPr/>
        </p:nvGrpSpPr>
        <p:grpSpPr>
          <a:xfrm>
            <a:off x="1" y="11357031"/>
            <a:ext cx="3028454" cy="1421440"/>
            <a:chOff x="3643086" y="304799"/>
            <a:chExt cx="2960920" cy="1389742"/>
          </a:xfrm>
        </p:grpSpPr>
        <p:grpSp>
          <p:nvGrpSpPr>
            <p:cNvPr id="69" name="Group 68"/>
            <p:cNvGrpSpPr/>
            <p:nvPr/>
          </p:nvGrpSpPr>
          <p:grpSpPr>
            <a:xfrm>
              <a:off x="3643086" y="304799"/>
              <a:ext cx="2960920" cy="740230"/>
              <a:chOff x="3643086" y="304799"/>
              <a:chExt cx="2960920" cy="740230"/>
            </a:xfrm>
            <a:solidFill>
              <a:schemeClr val="accent4"/>
            </a:solidFill>
          </p:grpSpPr>
          <p:sp>
            <p:nvSpPr>
              <p:cNvPr id="75" name="Arrow: Chevron 20"/>
              <p:cNvSpPr/>
              <p:nvPr/>
            </p:nvSpPr>
            <p:spPr>
              <a:xfrm rot="16200000">
                <a:off x="3643086" y="304799"/>
                <a:ext cx="740230" cy="740230"/>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7200">
                  <a:solidFill>
                    <a:schemeClr val="tx1"/>
                  </a:solidFill>
                </a:endParaRPr>
              </a:p>
            </p:txBody>
          </p:sp>
          <p:sp>
            <p:nvSpPr>
              <p:cNvPr id="76" name="Arrow: Chevron 21"/>
              <p:cNvSpPr/>
              <p:nvPr/>
            </p:nvSpPr>
            <p:spPr>
              <a:xfrm rot="16200000">
                <a:off x="4383316" y="304799"/>
                <a:ext cx="740230" cy="740230"/>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7200">
                  <a:solidFill>
                    <a:schemeClr val="tx1"/>
                  </a:solidFill>
                </a:endParaRPr>
              </a:p>
            </p:txBody>
          </p:sp>
          <p:sp>
            <p:nvSpPr>
              <p:cNvPr id="77" name="Arrow: Chevron 22"/>
              <p:cNvSpPr/>
              <p:nvPr/>
            </p:nvSpPr>
            <p:spPr>
              <a:xfrm rot="16200000">
                <a:off x="5123546" y="304799"/>
                <a:ext cx="740230" cy="740230"/>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7200">
                  <a:solidFill>
                    <a:schemeClr val="tx1"/>
                  </a:solidFill>
                </a:endParaRPr>
              </a:p>
            </p:txBody>
          </p:sp>
          <p:sp>
            <p:nvSpPr>
              <p:cNvPr id="78" name="Arrow: Chevron 23"/>
              <p:cNvSpPr/>
              <p:nvPr/>
            </p:nvSpPr>
            <p:spPr>
              <a:xfrm rot="16200000">
                <a:off x="5863776" y="304799"/>
                <a:ext cx="740230" cy="740230"/>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7200">
                  <a:solidFill>
                    <a:schemeClr val="tx1"/>
                  </a:solidFill>
                </a:endParaRPr>
              </a:p>
            </p:txBody>
          </p:sp>
        </p:grpSp>
        <p:grpSp>
          <p:nvGrpSpPr>
            <p:cNvPr id="70" name="Group 69"/>
            <p:cNvGrpSpPr/>
            <p:nvPr/>
          </p:nvGrpSpPr>
          <p:grpSpPr>
            <a:xfrm>
              <a:off x="3643086" y="954311"/>
              <a:ext cx="2960920" cy="740230"/>
              <a:chOff x="3643086" y="304799"/>
              <a:chExt cx="2960920" cy="740230"/>
            </a:xfrm>
            <a:solidFill>
              <a:schemeClr val="accent4"/>
            </a:solidFill>
          </p:grpSpPr>
          <p:sp>
            <p:nvSpPr>
              <p:cNvPr id="71" name="Arrow: Chevron 16"/>
              <p:cNvSpPr/>
              <p:nvPr/>
            </p:nvSpPr>
            <p:spPr>
              <a:xfrm rot="16200000">
                <a:off x="3643086" y="304799"/>
                <a:ext cx="740230" cy="740230"/>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7200">
                  <a:solidFill>
                    <a:schemeClr val="tx1"/>
                  </a:solidFill>
                </a:endParaRPr>
              </a:p>
            </p:txBody>
          </p:sp>
          <p:sp>
            <p:nvSpPr>
              <p:cNvPr id="72" name="Arrow: Chevron 17"/>
              <p:cNvSpPr/>
              <p:nvPr/>
            </p:nvSpPr>
            <p:spPr>
              <a:xfrm rot="16200000">
                <a:off x="4383316" y="304799"/>
                <a:ext cx="740230" cy="740230"/>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7200">
                  <a:solidFill>
                    <a:schemeClr val="tx1"/>
                  </a:solidFill>
                </a:endParaRPr>
              </a:p>
            </p:txBody>
          </p:sp>
          <p:sp>
            <p:nvSpPr>
              <p:cNvPr id="73" name="Arrow: Chevron 18"/>
              <p:cNvSpPr/>
              <p:nvPr/>
            </p:nvSpPr>
            <p:spPr>
              <a:xfrm rot="16200000">
                <a:off x="5123546" y="304799"/>
                <a:ext cx="740230" cy="740230"/>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7200">
                  <a:solidFill>
                    <a:schemeClr val="tx1"/>
                  </a:solidFill>
                </a:endParaRPr>
              </a:p>
            </p:txBody>
          </p:sp>
          <p:sp>
            <p:nvSpPr>
              <p:cNvPr id="74" name="Arrow: Chevron 19"/>
              <p:cNvSpPr/>
              <p:nvPr/>
            </p:nvSpPr>
            <p:spPr>
              <a:xfrm rot="16200000">
                <a:off x="5863776" y="304799"/>
                <a:ext cx="740230" cy="740230"/>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7200">
                  <a:solidFill>
                    <a:schemeClr val="tx1"/>
                  </a:solidFill>
                </a:endParaRPr>
              </a:p>
            </p:txBody>
          </p:sp>
        </p:grpSp>
      </p:grpSp>
      <p:pic>
        <p:nvPicPr>
          <p:cNvPr id="31" name="Picture Placeholder 1"/>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l="16942" r="16942"/>
          <a:stretch>
            <a:fillRect/>
          </a:stretch>
        </p:blipFill>
        <p:spPr>
          <a:xfrm>
            <a:off x="2590800" y="-66791"/>
            <a:ext cx="12141200" cy="13772669"/>
          </a:xfrm>
        </p:spPr>
      </p:pic>
    </p:spTree>
    <p:extLst>
      <p:ext uri="{BB962C8B-B14F-4D97-AF65-F5344CB8AC3E}">
        <p14:creationId xmlns:p14="http://schemas.microsoft.com/office/powerpoint/2010/main" val="3799205769"/>
      </p:ext>
    </p:extLst>
  </p:cSld>
  <p:clrMapOvr>
    <a:masterClrMapping/>
  </p:clrMapOvr>
  <p:transition spd="slow">
    <p:push/>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0"/>
            <a:ext cx="12192000" cy="13716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7200"/>
          </a:p>
        </p:txBody>
      </p:sp>
      <p:grpSp>
        <p:nvGrpSpPr>
          <p:cNvPr id="11" name="Group 10"/>
          <p:cNvGrpSpPr/>
          <p:nvPr/>
        </p:nvGrpSpPr>
        <p:grpSpPr>
          <a:xfrm rot="16200000">
            <a:off x="-336743" y="3348769"/>
            <a:ext cx="3073790" cy="1442718"/>
            <a:chOff x="3643086" y="304799"/>
            <a:chExt cx="2960920" cy="1389742"/>
          </a:xfrm>
          <a:solidFill>
            <a:schemeClr val="accent5"/>
          </a:solidFill>
        </p:grpSpPr>
        <p:grpSp>
          <p:nvGrpSpPr>
            <p:cNvPr id="12" name="Group 11"/>
            <p:cNvGrpSpPr/>
            <p:nvPr/>
          </p:nvGrpSpPr>
          <p:grpSpPr>
            <a:xfrm>
              <a:off x="3643086" y="304799"/>
              <a:ext cx="2960920" cy="740230"/>
              <a:chOff x="3643086" y="304799"/>
              <a:chExt cx="2960920" cy="740230"/>
            </a:xfrm>
            <a:grpFill/>
          </p:grpSpPr>
          <p:sp>
            <p:nvSpPr>
              <p:cNvPr id="18" name="Arrow: Chevron 17"/>
              <p:cNvSpPr/>
              <p:nvPr/>
            </p:nvSpPr>
            <p:spPr>
              <a:xfrm rot="16200000">
                <a:off x="3643086" y="304799"/>
                <a:ext cx="740230" cy="740230"/>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7200">
                  <a:solidFill>
                    <a:schemeClr val="tx1"/>
                  </a:solidFill>
                </a:endParaRPr>
              </a:p>
            </p:txBody>
          </p:sp>
          <p:sp>
            <p:nvSpPr>
              <p:cNvPr id="19" name="Arrow: Chevron 18"/>
              <p:cNvSpPr/>
              <p:nvPr/>
            </p:nvSpPr>
            <p:spPr>
              <a:xfrm rot="16200000">
                <a:off x="4383316" y="304799"/>
                <a:ext cx="740230" cy="740230"/>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7200">
                  <a:solidFill>
                    <a:schemeClr val="tx1"/>
                  </a:solidFill>
                </a:endParaRPr>
              </a:p>
            </p:txBody>
          </p:sp>
          <p:sp>
            <p:nvSpPr>
              <p:cNvPr id="20" name="Arrow: Chevron 19"/>
              <p:cNvSpPr/>
              <p:nvPr/>
            </p:nvSpPr>
            <p:spPr>
              <a:xfrm rot="16200000">
                <a:off x="5123546" y="304799"/>
                <a:ext cx="740230" cy="740230"/>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7200">
                  <a:solidFill>
                    <a:schemeClr val="tx1"/>
                  </a:solidFill>
                </a:endParaRPr>
              </a:p>
            </p:txBody>
          </p:sp>
          <p:sp>
            <p:nvSpPr>
              <p:cNvPr id="21" name="Arrow: Chevron 20"/>
              <p:cNvSpPr/>
              <p:nvPr/>
            </p:nvSpPr>
            <p:spPr>
              <a:xfrm rot="16200000">
                <a:off x="5863776" y="304799"/>
                <a:ext cx="740230" cy="740230"/>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7200">
                  <a:solidFill>
                    <a:schemeClr val="tx1"/>
                  </a:solidFill>
                </a:endParaRPr>
              </a:p>
            </p:txBody>
          </p:sp>
        </p:grpSp>
        <p:grpSp>
          <p:nvGrpSpPr>
            <p:cNvPr id="13" name="Group 12"/>
            <p:cNvGrpSpPr/>
            <p:nvPr/>
          </p:nvGrpSpPr>
          <p:grpSpPr>
            <a:xfrm>
              <a:off x="4383316" y="954311"/>
              <a:ext cx="2220690" cy="740230"/>
              <a:chOff x="4383316" y="304799"/>
              <a:chExt cx="2220690" cy="740230"/>
            </a:xfrm>
            <a:grpFill/>
          </p:grpSpPr>
          <p:sp>
            <p:nvSpPr>
              <p:cNvPr id="15" name="Arrow: Chevron 14"/>
              <p:cNvSpPr/>
              <p:nvPr/>
            </p:nvSpPr>
            <p:spPr>
              <a:xfrm rot="16200000">
                <a:off x="4383316" y="304799"/>
                <a:ext cx="740230" cy="740230"/>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7200">
                  <a:solidFill>
                    <a:schemeClr val="tx1"/>
                  </a:solidFill>
                </a:endParaRPr>
              </a:p>
            </p:txBody>
          </p:sp>
          <p:sp>
            <p:nvSpPr>
              <p:cNvPr id="16" name="Arrow: Chevron 15"/>
              <p:cNvSpPr/>
              <p:nvPr/>
            </p:nvSpPr>
            <p:spPr>
              <a:xfrm rot="16200000">
                <a:off x="5123546" y="304799"/>
                <a:ext cx="740230" cy="740230"/>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7200">
                  <a:solidFill>
                    <a:schemeClr val="tx1"/>
                  </a:solidFill>
                </a:endParaRPr>
              </a:p>
            </p:txBody>
          </p:sp>
          <p:sp>
            <p:nvSpPr>
              <p:cNvPr id="17" name="Arrow: Chevron 16"/>
              <p:cNvSpPr/>
              <p:nvPr/>
            </p:nvSpPr>
            <p:spPr>
              <a:xfrm rot="16200000">
                <a:off x="5863776" y="304799"/>
                <a:ext cx="740230" cy="740230"/>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7200">
                  <a:solidFill>
                    <a:schemeClr val="tx1"/>
                  </a:solidFill>
                </a:endParaRPr>
              </a:p>
            </p:txBody>
          </p:sp>
        </p:grpSp>
      </p:grpSp>
      <p:sp>
        <p:nvSpPr>
          <p:cNvPr id="6" name="Block Arc 5"/>
          <p:cNvSpPr/>
          <p:nvPr/>
        </p:nvSpPr>
        <p:spPr>
          <a:xfrm rot="5400000">
            <a:off x="17475200" y="4551678"/>
            <a:ext cx="6908800" cy="6908800"/>
          </a:xfrm>
          <a:prstGeom prst="blockArc">
            <a:avLst>
              <a:gd name="adj1" fmla="val 10800000"/>
              <a:gd name="adj2" fmla="val 43104"/>
              <a:gd name="adj3" fmla="val 14865"/>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7200">
              <a:solidFill>
                <a:schemeClr val="tx1"/>
              </a:solidFill>
            </a:endParaRPr>
          </a:p>
        </p:txBody>
      </p:sp>
      <p:sp>
        <p:nvSpPr>
          <p:cNvPr id="23" name="TextBox 22"/>
          <p:cNvSpPr txBox="1"/>
          <p:nvPr/>
        </p:nvSpPr>
        <p:spPr>
          <a:xfrm>
            <a:off x="0" y="0"/>
            <a:ext cx="12192000" cy="1477328"/>
          </a:xfrm>
          <a:prstGeom prst="rect">
            <a:avLst/>
          </a:prstGeom>
          <a:solidFill>
            <a:schemeClr val="accent1"/>
          </a:solidFill>
        </p:spPr>
        <p:txBody>
          <a:bodyPr wrap="square" rtlCol="0" anchor="ctr">
            <a:spAutoFit/>
          </a:bodyPr>
          <a:lstStyle/>
          <a:p>
            <a:pPr algn="ctr"/>
            <a:r>
              <a:rPr lang="en-US" sz="9000" dirty="0" err="1" smtClean="0">
                <a:latin typeface="Times New Roman" panose="02020603050405020304" pitchFamily="18" charset="0"/>
                <a:cs typeface="Times New Roman" panose="02020603050405020304" pitchFamily="18" charset="0"/>
              </a:rPr>
              <a:t>Sơ</a:t>
            </a:r>
            <a:r>
              <a:rPr lang="en-US" sz="9000" dirty="0" smtClean="0">
                <a:latin typeface="Times New Roman" panose="02020603050405020304" pitchFamily="18" charset="0"/>
                <a:cs typeface="Times New Roman" panose="02020603050405020304" pitchFamily="18" charset="0"/>
              </a:rPr>
              <a:t> </a:t>
            </a:r>
            <a:r>
              <a:rPr lang="en-US" sz="9000" dirty="0" err="1" smtClean="0">
                <a:latin typeface="Times New Roman" panose="02020603050405020304" pitchFamily="18" charset="0"/>
                <a:cs typeface="Times New Roman" panose="02020603050405020304" pitchFamily="18" charset="0"/>
              </a:rPr>
              <a:t>đồ</a:t>
            </a:r>
            <a:r>
              <a:rPr lang="en-US" sz="9000" dirty="0" smtClean="0">
                <a:latin typeface="Times New Roman" panose="02020603050405020304" pitchFamily="18" charset="0"/>
                <a:cs typeface="Times New Roman" panose="02020603050405020304" pitchFamily="18" charset="0"/>
              </a:rPr>
              <a:t> </a:t>
            </a:r>
            <a:r>
              <a:rPr lang="en-US" sz="9000" dirty="0" err="1" smtClean="0">
                <a:latin typeface="Times New Roman" panose="02020603050405020304" pitchFamily="18" charset="0"/>
                <a:cs typeface="Times New Roman" panose="02020603050405020304" pitchFamily="18" charset="0"/>
              </a:rPr>
              <a:t>hệ</a:t>
            </a:r>
            <a:r>
              <a:rPr lang="en-US" sz="9000" dirty="0" smtClean="0">
                <a:latin typeface="Times New Roman" panose="02020603050405020304" pitchFamily="18" charset="0"/>
                <a:cs typeface="Times New Roman" panose="02020603050405020304" pitchFamily="18" charset="0"/>
              </a:rPr>
              <a:t> </a:t>
            </a:r>
            <a:r>
              <a:rPr lang="en-US" sz="9000" dirty="0" err="1" smtClean="0">
                <a:latin typeface="Times New Roman" panose="02020603050405020304" pitchFamily="18" charset="0"/>
                <a:cs typeface="Times New Roman" panose="02020603050405020304" pitchFamily="18" charset="0"/>
              </a:rPr>
              <a:t>thống</a:t>
            </a:r>
            <a:endParaRPr lang="id-ID" sz="9000" dirty="0">
              <a:solidFill>
                <a:schemeClr val="bg1"/>
              </a:solidFill>
              <a:latin typeface="Times New Roman" panose="02020603050405020304" pitchFamily="18" charset="0"/>
              <a:cs typeface="Times New Roman" panose="02020603050405020304" pitchFamily="18" charset="0"/>
            </a:endParaRPr>
          </a:p>
        </p:txBody>
      </p:sp>
      <p:sp>
        <p:nvSpPr>
          <p:cNvPr id="22" name="Rectangle 21"/>
          <p:cNvSpPr/>
          <p:nvPr/>
        </p:nvSpPr>
        <p:spPr>
          <a:xfrm>
            <a:off x="17816900" y="642553"/>
            <a:ext cx="7524750" cy="53381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7200"/>
          </a:p>
        </p:txBody>
      </p:sp>
      <p:pic>
        <p:nvPicPr>
          <p:cNvPr id="24" name="Picture 23"/>
          <p:cNvPicPr/>
          <p:nvPr/>
        </p:nvPicPr>
        <p:blipFill>
          <a:blip r:embed="rId2" cstate="print">
            <a:extLst>
              <a:ext uri="{28A0092B-C50C-407E-A947-70E740481C1C}">
                <a14:useLocalDpi xmlns:a14="http://schemas.microsoft.com/office/drawing/2010/main" val="0"/>
              </a:ext>
            </a:extLst>
          </a:blip>
          <a:srcRect/>
          <a:stretch>
            <a:fillRect/>
          </a:stretch>
        </p:blipFill>
        <p:spPr>
          <a:xfrm>
            <a:off x="2480319" y="2296156"/>
            <a:ext cx="19439466" cy="11419844"/>
          </a:xfrm>
          <a:prstGeom prst="rect">
            <a:avLst/>
          </a:prstGeom>
          <a:noFill/>
          <a:ln>
            <a:noFill/>
          </a:ln>
        </p:spPr>
      </p:pic>
    </p:spTree>
    <p:extLst>
      <p:ext uri="{BB962C8B-B14F-4D97-AF65-F5344CB8AC3E}">
        <p14:creationId xmlns:p14="http://schemas.microsoft.com/office/powerpoint/2010/main" val="2693186111"/>
      </p:ext>
    </p:extLst>
  </p:cSld>
  <p:clrMapOvr>
    <a:masterClrMapping/>
  </p:clrMapOvr>
  <p:transition spd="slow">
    <p:push/>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1" y="631730"/>
            <a:ext cx="7324575" cy="1477328"/>
          </a:xfrm>
          <a:prstGeom prst="rect">
            <a:avLst/>
          </a:prstGeom>
          <a:solidFill>
            <a:schemeClr val="accent1"/>
          </a:solidFill>
        </p:spPr>
        <p:txBody>
          <a:bodyPr wrap="square" rtlCol="0" anchor="ctr">
            <a:spAutoFit/>
          </a:bodyPr>
          <a:lstStyle/>
          <a:p>
            <a:r>
              <a:rPr lang="en-US" sz="9000" dirty="0" err="1" smtClean="0">
                <a:solidFill>
                  <a:schemeClr val="bg1"/>
                </a:solidFill>
                <a:latin typeface="Times New Roman" panose="02020603050405020304" pitchFamily="18" charset="0"/>
                <a:cs typeface="Times New Roman" panose="02020603050405020304" pitchFamily="18" charset="0"/>
              </a:rPr>
              <a:t>Điều</a:t>
            </a:r>
            <a:r>
              <a:rPr lang="en-US" sz="9000" dirty="0" smtClean="0">
                <a:solidFill>
                  <a:schemeClr val="bg1"/>
                </a:solidFill>
                <a:latin typeface="Times New Roman" panose="02020603050405020304" pitchFamily="18" charset="0"/>
                <a:cs typeface="Times New Roman" panose="02020603050405020304" pitchFamily="18" charset="0"/>
              </a:rPr>
              <a:t> </a:t>
            </a:r>
            <a:r>
              <a:rPr lang="en-US" sz="9000" dirty="0" err="1" smtClean="0">
                <a:solidFill>
                  <a:schemeClr val="bg1"/>
                </a:solidFill>
                <a:latin typeface="Times New Roman" panose="02020603050405020304" pitchFamily="18" charset="0"/>
                <a:cs typeface="Times New Roman" panose="02020603050405020304" pitchFamily="18" charset="0"/>
              </a:rPr>
              <a:t>khiển</a:t>
            </a:r>
            <a:r>
              <a:rPr lang="en-US" sz="9000" dirty="0" smtClean="0">
                <a:solidFill>
                  <a:schemeClr val="bg1"/>
                </a:solidFill>
                <a:latin typeface="Times New Roman" panose="02020603050405020304" pitchFamily="18" charset="0"/>
                <a:cs typeface="Times New Roman" panose="02020603050405020304" pitchFamily="18" charset="0"/>
              </a:rPr>
              <a:t> </a:t>
            </a:r>
            <a:r>
              <a:rPr lang="en-US" sz="9000" dirty="0" err="1" smtClean="0">
                <a:solidFill>
                  <a:schemeClr val="bg1"/>
                </a:solidFill>
                <a:latin typeface="Times New Roman" panose="02020603050405020304" pitchFamily="18" charset="0"/>
                <a:cs typeface="Times New Roman" panose="02020603050405020304" pitchFamily="18" charset="0"/>
              </a:rPr>
              <a:t>mờ</a:t>
            </a:r>
            <a:endParaRPr lang="id-ID" sz="9000" dirty="0">
              <a:solidFill>
                <a:schemeClr val="bg1"/>
              </a:solidFill>
              <a:latin typeface="Times New Roman" panose="02020603050405020304" pitchFamily="18" charset="0"/>
              <a:cs typeface="Times New Roman" panose="02020603050405020304" pitchFamily="18" charset="0"/>
            </a:endParaRPr>
          </a:p>
        </p:txBody>
      </p:sp>
      <p:grpSp>
        <p:nvGrpSpPr>
          <p:cNvPr id="18" name="Group 17"/>
          <p:cNvGrpSpPr/>
          <p:nvPr/>
        </p:nvGrpSpPr>
        <p:grpSpPr>
          <a:xfrm>
            <a:off x="-4071220" y="11337626"/>
            <a:ext cx="7366944" cy="3900148"/>
            <a:chOff x="1455190" y="3852342"/>
            <a:chExt cx="3683472" cy="1950074"/>
          </a:xfrm>
          <a:solidFill>
            <a:schemeClr val="accent1"/>
          </a:solidFill>
        </p:grpSpPr>
        <p:sp>
          <p:nvSpPr>
            <p:cNvPr id="19" name="Oval 18"/>
            <p:cNvSpPr/>
            <p:nvPr/>
          </p:nvSpPr>
          <p:spPr>
            <a:xfrm>
              <a:off x="1455190" y="3852342"/>
              <a:ext cx="216675" cy="21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7200"/>
            </a:p>
          </p:txBody>
        </p:sp>
        <p:sp>
          <p:nvSpPr>
            <p:cNvPr id="20" name="Oval 19"/>
            <p:cNvSpPr/>
            <p:nvPr/>
          </p:nvSpPr>
          <p:spPr>
            <a:xfrm>
              <a:off x="1888539" y="3852342"/>
              <a:ext cx="216675" cy="21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7200"/>
            </a:p>
          </p:txBody>
        </p:sp>
        <p:sp>
          <p:nvSpPr>
            <p:cNvPr id="21" name="Oval 20"/>
            <p:cNvSpPr/>
            <p:nvPr/>
          </p:nvSpPr>
          <p:spPr>
            <a:xfrm>
              <a:off x="2321889" y="3852342"/>
              <a:ext cx="216675" cy="21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7200"/>
            </a:p>
          </p:txBody>
        </p:sp>
        <p:sp>
          <p:nvSpPr>
            <p:cNvPr id="22" name="Oval 21"/>
            <p:cNvSpPr/>
            <p:nvPr/>
          </p:nvSpPr>
          <p:spPr>
            <a:xfrm>
              <a:off x="2755239" y="3852342"/>
              <a:ext cx="216675" cy="21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7200"/>
            </a:p>
          </p:txBody>
        </p:sp>
        <p:sp>
          <p:nvSpPr>
            <p:cNvPr id="23" name="Oval 22"/>
            <p:cNvSpPr/>
            <p:nvPr/>
          </p:nvSpPr>
          <p:spPr>
            <a:xfrm>
              <a:off x="3188588" y="3852342"/>
              <a:ext cx="216675" cy="21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7200"/>
            </a:p>
          </p:txBody>
        </p:sp>
        <p:sp>
          <p:nvSpPr>
            <p:cNvPr id="24" name="Oval 23"/>
            <p:cNvSpPr/>
            <p:nvPr/>
          </p:nvSpPr>
          <p:spPr>
            <a:xfrm>
              <a:off x="3621938" y="3852342"/>
              <a:ext cx="216675" cy="21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7200"/>
            </a:p>
          </p:txBody>
        </p:sp>
        <p:sp>
          <p:nvSpPr>
            <p:cNvPr id="25" name="Oval 24"/>
            <p:cNvSpPr/>
            <p:nvPr/>
          </p:nvSpPr>
          <p:spPr>
            <a:xfrm>
              <a:off x="4055288" y="3852342"/>
              <a:ext cx="216675" cy="21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7200"/>
            </a:p>
          </p:txBody>
        </p:sp>
        <p:sp>
          <p:nvSpPr>
            <p:cNvPr id="26" name="Oval 25"/>
            <p:cNvSpPr/>
            <p:nvPr/>
          </p:nvSpPr>
          <p:spPr>
            <a:xfrm>
              <a:off x="1455190" y="4285692"/>
              <a:ext cx="216675" cy="21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7200"/>
            </a:p>
          </p:txBody>
        </p:sp>
        <p:sp>
          <p:nvSpPr>
            <p:cNvPr id="27" name="Oval 26"/>
            <p:cNvSpPr/>
            <p:nvPr/>
          </p:nvSpPr>
          <p:spPr>
            <a:xfrm>
              <a:off x="1888539" y="4285692"/>
              <a:ext cx="216675" cy="21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7200"/>
            </a:p>
          </p:txBody>
        </p:sp>
        <p:sp>
          <p:nvSpPr>
            <p:cNvPr id="28" name="Oval 27"/>
            <p:cNvSpPr/>
            <p:nvPr/>
          </p:nvSpPr>
          <p:spPr>
            <a:xfrm>
              <a:off x="2321889" y="4285692"/>
              <a:ext cx="216675" cy="21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7200"/>
            </a:p>
          </p:txBody>
        </p:sp>
        <p:sp>
          <p:nvSpPr>
            <p:cNvPr id="29" name="Oval 28"/>
            <p:cNvSpPr/>
            <p:nvPr/>
          </p:nvSpPr>
          <p:spPr>
            <a:xfrm>
              <a:off x="2755239" y="4285692"/>
              <a:ext cx="216675" cy="21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7200"/>
            </a:p>
          </p:txBody>
        </p:sp>
        <p:sp>
          <p:nvSpPr>
            <p:cNvPr id="30" name="Oval 29"/>
            <p:cNvSpPr/>
            <p:nvPr/>
          </p:nvSpPr>
          <p:spPr>
            <a:xfrm>
              <a:off x="3188588" y="4285692"/>
              <a:ext cx="216675" cy="21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7200"/>
            </a:p>
          </p:txBody>
        </p:sp>
        <p:sp>
          <p:nvSpPr>
            <p:cNvPr id="31" name="Oval 30"/>
            <p:cNvSpPr/>
            <p:nvPr/>
          </p:nvSpPr>
          <p:spPr>
            <a:xfrm>
              <a:off x="3621938" y="4285692"/>
              <a:ext cx="216675" cy="21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7200"/>
            </a:p>
          </p:txBody>
        </p:sp>
        <p:sp>
          <p:nvSpPr>
            <p:cNvPr id="32" name="Oval 31"/>
            <p:cNvSpPr/>
            <p:nvPr/>
          </p:nvSpPr>
          <p:spPr>
            <a:xfrm>
              <a:off x="4055288" y="4285692"/>
              <a:ext cx="216675" cy="21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7200"/>
            </a:p>
          </p:txBody>
        </p:sp>
        <p:sp>
          <p:nvSpPr>
            <p:cNvPr id="33" name="Oval 32"/>
            <p:cNvSpPr/>
            <p:nvPr/>
          </p:nvSpPr>
          <p:spPr>
            <a:xfrm>
              <a:off x="1455190" y="4719041"/>
              <a:ext cx="216675" cy="21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7200"/>
            </a:p>
          </p:txBody>
        </p:sp>
        <p:sp>
          <p:nvSpPr>
            <p:cNvPr id="34" name="Oval 33"/>
            <p:cNvSpPr/>
            <p:nvPr/>
          </p:nvSpPr>
          <p:spPr>
            <a:xfrm>
              <a:off x="1888539" y="4719041"/>
              <a:ext cx="216675" cy="21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7200"/>
            </a:p>
          </p:txBody>
        </p:sp>
        <p:sp>
          <p:nvSpPr>
            <p:cNvPr id="35" name="Oval 34"/>
            <p:cNvSpPr/>
            <p:nvPr/>
          </p:nvSpPr>
          <p:spPr>
            <a:xfrm>
              <a:off x="2321889" y="4719041"/>
              <a:ext cx="216675" cy="21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7200"/>
            </a:p>
          </p:txBody>
        </p:sp>
        <p:sp>
          <p:nvSpPr>
            <p:cNvPr id="36" name="Oval 35"/>
            <p:cNvSpPr/>
            <p:nvPr/>
          </p:nvSpPr>
          <p:spPr>
            <a:xfrm>
              <a:off x="2755239" y="4719041"/>
              <a:ext cx="216675" cy="21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7200"/>
            </a:p>
          </p:txBody>
        </p:sp>
        <p:sp>
          <p:nvSpPr>
            <p:cNvPr id="37" name="Oval 36"/>
            <p:cNvSpPr/>
            <p:nvPr/>
          </p:nvSpPr>
          <p:spPr>
            <a:xfrm>
              <a:off x="3188588" y="4719041"/>
              <a:ext cx="216675" cy="21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7200"/>
            </a:p>
          </p:txBody>
        </p:sp>
        <p:sp>
          <p:nvSpPr>
            <p:cNvPr id="38" name="Oval 37"/>
            <p:cNvSpPr/>
            <p:nvPr/>
          </p:nvSpPr>
          <p:spPr>
            <a:xfrm>
              <a:off x="3621938" y="4719041"/>
              <a:ext cx="216675" cy="21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7200"/>
            </a:p>
          </p:txBody>
        </p:sp>
        <p:sp>
          <p:nvSpPr>
            <p:cNvPr id="39" name="Oval 38"/>
            <p:cNvSpPr/>
            <p:nvPr/>
          </p:nvSpPr>
          <p:spPr>
            <a:xfrm>
              <a:off x="4055288" y="4719041"/>
              <a:ext cx="216675" cy="21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7200"/>
            </a:p>
          </p:txBody>
        </p:sp>
        <p:sp>
          <p:nvSpPr>
            <p:cNvPr id="40" name="Oval 39"/>
            <p:cNvSpPr/>
            <p:nvPr/>
          </p:nvSpPr>
          <p:spPr>
            <a:xfrm>
              <a:off x="1455190" y="5152391"/>
              <a:ext cx="216675" cy="21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7200"/>
            </a:p>
          </p:txBody>
        </p:sp>
        <p:sp>
          <p:nvSpPr>
            <p:cNvPr id="41" name="Oval 40"/>
            <p:cNvSpPr/>
            <p:nvPr/>
          </p:nvSpPr>
          <p:spPr>
            <a:xfrm>
              <a:off x="1888539" y="5152391"/>
              <a:ext cx="216675" cy="21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7200"/>
            </a:p>
          </p:txBody>
        </p:sp>
        <p:sp>
          <p:nvSpPr>
            <p:cNvPr id="42" name="Oval 41"/>
            <p:cNvSpPr/>
            <p:nvPr/>
          </p:nvSpPr>
          <p:spPr>
            <a:xfrm>
              <a:off x="2321889" y="5152391"/>
              <a:ext cx="216675" cy="21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7200"/>
            </a:p>
          </p:txBody>
        </p:sp>
        <p:sp>
          <p:nvSpPr>
            <p:cNvPr id="43" name="Oval 42"/>
            <p:cNvSpPr/>
            <p:nvPr/>
          </p:nvSpPr>
          <p:spPr>
            <a:xfrm>
              <a:off x="2755239" y="5152391"/>
              <a:ext cx="216675" cy="21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7200"/>
            </a:p>
          </p:txBody>
        </p:sp>
        <p:sp>
          <p:nvSpPr>
            <p:cNvPr id="44" name="Oval 43"/>
            <p:cNvSpPr/>
            <p:nvPr/>
          </p:nvSpPr>
          <p:spPr>
            <a:xfrm>
              <a:off x="3188588" y="5152391"/>
              <a:ext cx="216675" cy="21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7200"/>
            </a:p>
          </p:txBody>
        </p:sp>
        <p:sp>
          <p:nvSpPr>
            <p:cNvPr id="45" name="Oval 44"/>
            <p:cNvSpPr/>
            <p:nvPr/>
          </p:nvSpPr>
          <p:spPr>
            <a:xfrm>
              <a:off x="3621938" y="5152391"/>
              <a:ext cx="216675" cy="21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7200"/>
            </a:p>
          </p:txBody>
        </p:sp>
        <p:sp>
          <p:nvSpPr>
            <p:cNvPr id="46" name="Oval 45"/>
            <p:cNvSpPr/>
            <p:nvPr/>
          </p:nvSpPr>
          <p:spPr>
            <a:xfrm>
              <a:off x="4055288" y="5152391"/>
              <a:ext cx="216675" cy="21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7200"/>
            </a:p>
          </p:txBody>
        </p:sp>
        <p:sp>
          <p:nvSpPr>
            <p:cNvPr id="47" name="Oval 46"/>
            <p:cNvSpPr/>
            <p:nvPr/>
          </p:nvSpPr>
          <p:spPr>
            <a:xfrm>
              <a:off x="1455190" y="5585741"/>
              <a:ext cx="216675" cy="21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7200"/>
            </a:p>
          </p:txBody>
        </p:sp>
        <p:sp>
          <p:nvSpPr>
            <p:cNvPr id="48" name="Oval 47"/>
            <p:cNvSpPr/>
            <p:nvPr/>
          </p:nvSpPr>
          <p:spPr>
            <a:xfrm>
              <a:off x="1888539" y="5585741"/>
              <a:ext cx="216675" cy="21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7200"/>
            </a:p>
          </p:txBody>
        </p:sp>
        <p:sp>
          <p:nvSpPr>
            <p:cNvPr id="49" name="Oval 48"/>
            <p:cNvSpPr/>
            <p:nvPr/>
          </p:nvSpPr>
          <p:spPr>
            <a:xfrm>
              <a:off x="2321889" y="5585741"/>
              <a:ext cx="216675" cy="21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7200"/>
            </a:p>
          </p:txBody>
        </p:sp>
        <p:sp>
          <p:nvSpPr>
            <p:cNvPr id="50" name="Oval 49"/>
            <p:cNvSpPr/>
            <p:nvPr/>
          </p:nvSpPr>
          <p:spPr>
            <a:xfrm>
              <a:off x="2755239" y="5585741"/>
              <a:ext cx="216675" cy="21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7200"/>
            </a:p>
          </p:txBody>
        </p:sp>
        <p:sp>
          <p:nvSpPr>
            <p:cNvPr id="51" name="Oval 50"/>
            <p:cNvSpPr/>
            <p:nvPr/>
          </p:nvSpPr>
          <p:spPr>
            <a:xfrm>
              <a:off x="3188588" y="5585741"/>
              <a:ext cx="216675" cy="21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7200"/>
            </a:p>
          </p:txBody>
        </p:sp>
        <p:sp>
          <p:nvSpPr>
            <p:cNvPr id="52" name="Oval 51"/>
            <p:cNvSpPr/>
            <p:nvPr/>
          </p:nvSpPr>
          <p:spPr>
            <a:xfrm>
              <a:off x="3621938" y="5585741"/>
              <a:ext cx="216675" cy="21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7200"/>
            </a:p>
          </p:txBody>
        </p:sp>
        <p:sp>
          <p:nvSpPr>
            <p:cNvPr id="53" name="Oval 52"/>
            <p:cNvSpPr/>
            <p:nvPr/>
          </p:nvSpPr>
          <p:spPr>
            <a:xfrm>
              <a:off x="4055288" y="5585741"/>
              <a:ext cx="216675" cy="21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7200"/>
            </a:p>
          </p:txBody>
        </p:sp>
        <p:sp>
          <p:nvSpPr>
            <p:cNvPr id="54" name="Oval 53"/>
            <p:cNvSpPr/>
            <p:nvPr/>
          </p:nvSpPr>
          <p:spPr>
            <a:xfrm>
              <a:off x="4488638" y="3852342"/>
              <a:ext cx="216675" cy="21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7200"/>
            </a:p>
          </p:txBody>
        </p:sp>
        <p:sp>
          <p:nvSpPr>
            <p:cNvPr id="55" name="Oval 54"/>
            <p:cNvSpPr/>
            <p:nvPr/>
          </p:nvSpPr>
          <p:spPr>
            <a:xfrm>
              <a:off x="4488638" y="4285692"/>
              <a:ext cx="216675" cy="21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7200"/>
            </a:p>
          </p:txBody>
        </p:sp>
        <p:sp>
          <p:nvSpPr>
            <p:cNvPr id="56" name="Oval 55"/>
            <p:cNvSpPr/>
            <p:nvPr/>
          </p:nvSpPr>
          <p:spPr>
            <a:xfrm>
              <a:off x="4488638" y="4719041"/>
              <a:ext cx="216675" cy="21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7200"/>
            </a:p>
          </p:txBody>
        </p:sp>
        <p:sp>
          <p:nvSpPr>
            <p:cNvPr id="57" name="Oval 56"/>
            <p:cNvSpPr/>
            <p:nvPr/>
          </p:nvSpPr>
          <p:spPr>
            <a:xfrm>
              <a:off x="4488638" y="5152391"/>
              <a:ext cx="216675" cy="21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7200"/>
            </a:p>
          </p:txBody>
        </p:sp>
        <p:sp>
          <p:nvSpPr>
            <p:cNvPr id="58" name="Oval 57"/>
            <p:cNvSpPr/>
            <p:nvPr/>
          </p:nvSpPr>
          <p:spPr>
            <a:xfrm>
              <a:off x="4488638" y="5585741"/>
              <a:ext cx="216675" cy="21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7200"/>
            </a:p>
          </p:txBody>
        </p:sp>
        <p:sp>
          <p:nvSpPr>
            <p:cNvPr id="59" name="Oval 58"/>
            <p:cNvSpPr/>
            <p:nvPr/>
          </p:nvSpPr>
          <p:spPr>
            <a:xfrm>
              <a:off x="4921987" y="3852342"/>
              <a:ext cx="216675" cy="21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7200"/>
            </a:p>
          </p:txBody>
        </p:sp>
        <p:sp>
          <p:nvSpPr>
            <p:cNvPr id="60" name="Oval 59"/>
            <p:cNvSpPr/>
            <p:nvPr/>
          </p:nvSpPr>
          <p:spPr>
            <a:xfrm>
              <a:off x="4921987" y="4285692"/>
              <a:ext cx="216675" cy="21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7200"/>
            </a:p>
          </p:txBody>
        </p:sp>
        <p:sp>
          <p:nvSpPr>
            <p:cNvPr id="61" name="Oval 60"/>
            <p:cNvSpPr/>
            <p:nvPr/>
          </p:nvSpPr>
          <p:spPr>
            <a:xfrm>
              <a:off x="4921987" y="4719041"/>
              <a:ext cx="216675" cy="21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7200"/>
            </a:p>
          </p:txBody>
        </p:sp>
        <p:sp>
          <p:nvSpPr>
            <p:cNvPr id="62" name="Oval 61"/>
            <p:cNvSpPr/>
            <p:nvPr/>
          </p:nvSpPr>
          <p:spPr>
            <a:xfrm>
              <a:off x="4921987" y="5152391"/>
              <a:ext cx="216675" cy="21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7200"/>
            </a:p>
          </p:txBody>
        </p:sp>
        <p:sp>
          <p:nvSpPr>
            <p:cNvPr id="63" name="Oval 62"/>
            <p:cNvSpPr/>
            <p:nvPr/>
          </p:nvSpPr>
          <p:spPr>
            <a:xfrm>
              <a:off x="4921987" y="5585741"/>
              <a:ext cx="216675" cy="2166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7200"/>
            </a:p>
          </p:txBody>
        </p:sp>
      </p:grpSp>
      <p:grpSp>
        <p:nvGrpSpPr>
          <p:cNvPr id="64" name="Group 63"/>
          <p:cNvGrpSpPr/>
          <p:nvPr/>
        </p:nvGrpSpPr>
        <p:grpSpPr>
          <a:xfrm>
            <a:off x="5542060" y="2699123"/>
            <a:ext cx="14270378" cy="3852430"/>
            <a:chOff x="1428454" y="1600587"/>
            <a:chExt cx="6843644" cy="1893372"/>
          </a:xfrm>
        </p:grpSpPr>
        <p:grpSp>
          <p:nvGrpSpPr>
            <p:cNvPr id="65" name="Group 64"/>
            <p:cNvGrpSpPr/>
            <p:nvPr/>
          </p:nvGrpSpPr>
          <p:grpSpPr>
            <a:xfrm>
              <a:off x="2006235" y="1600587"/>
              <a:ext cx="5724525" cy="1893372"/>
              <a:chOff x="1995917" y="1754573"/>
              <a:chExt cx="5724525" cy="1893372"/>
            </a:xfrm>
          </p:grpSpPr>
          <p:sp>
            <p:nvSpPr>
              <p:cNvPr id="68" name="Text Box 7"/>
              <p:cNvSpPr txBox="1"/>
              <p:nvPr/>
            </p:nvSpPr>
            <p:spPr>
              <a:xfrm>
                <a:off x="4015217" y="1754573"/>
                <a:ext cx="1666875" cy="789504"/>
              </a:xfrm>
              <a:prstGeom prst="rect">
                <a:avLst/>
              </a:prstGeom>
              <a:ln/>
            </p:spPr>
            <p:style>
              <a:lnRef idx="1">
                <a:schemeClr val="accent1"/>
              </a:lnRef>
              <a:fillRef idx="3">
                <a:schemeClr val="accent1"/>
              </a:fillRef>
              <a:effectRef idx="2">
                <a:schemeClr val="accent1"/>
              </a:effectRef>
              <a:fontRef idx="minor">
                <a:schemeClr val="lt1"/>
              </a:fontRef>
            </p:style>
            <p:txBody>
              <a:bodyPr rot="0" spcFirstLastPara="0" vert="horz" wrap="square" lIns="68580" tIns="34290" rIns="68580" bIns="34290" numCol="1" spcCol="0" rtlCol="0" fromWordArt="0" anchor="t" anchorCtr="0" forceAA="0" compatLnSpc="1">
                <a:prstTxWarp prst="textNoShape">
                  <a:avLst/>
                </a:prstTxWarp>
                <a:noAutofit/>
              </a:bodyPr>
              <a:lstStyle/>
              <a:p>
                <a:pPr algn="ctr">
                  <a:lnSpc>
                    <a:spcPct val="115000"/>
                  </a:lnSpc>
                  <a:spcAft>
                    <a:spcPts val="750"/>
                  </a:spcAft>
                </a:pPr>
                <a:r>
                  <a:rPr lang="en-US" sz="3000" b="1" dirty="0" err="1">
                    <a:latin typeface="Arial" pitchFamily="34" charset="0"/>
                    <a:ea typeface="Calibri"/>
                    <a:cs typeface="Arial" pitchFamily="34" charset="0"/>
                  </a:rPr>
                  <a:t>Khối</a:t>
                </a:r>
                <a:r>
                  <a:rPr lang="en-US" sz="3000" b="1" dirty="0">
                    <a:latin typeface="Arial" pitchFamily="34" charset="0"/>
                    <a:ea typeface="Calibri"/>
                    <a:cs typeface="Arial" pitchFamily="34" charset="0"/>
                  </a:rPr>
                  <a:t> </a:t>
                </a:r>
                <a:r>
                  <a:rPr lang="en-US" sz="3000" b="1" dirty="0" err="1">
                    <a:latin typeface="Arial" pitchFamily="34" charset="0"/>
                    <a:ea typeface="Calibri"/>
                    <a:cs typeface="Arial" pitchFamily="34" charset="0"/>
                  </a:rPr>
                  <a:t>hợp</a:t>
                </a:r>
                <a:r>
                  <a:rPr lang="en-US" sz="3000" b="1" dirty="0">
                    <a:latin typeface="Arial" pitchFamily="34" charset="0"/>
                    <a:ea typeface="Calibri"/>
                    <a:cs typeface="Arial" pitchFamily="34" charset="0"/>
                  </a:rPr>
                  <a:t> </a:t>
                </a:r>
                <a:r>
                  <a:rPr lang="en-US" sz="3000" b="1" dirty="0" err="1">
                    <a:latin typeface="Arial" pitchFamily="34" charset="0"/>
                    <a:ea typeface="Calibri"/>
                    <a:cs typeface="Arial" pitchFamily="34" charset="0"/>
                  </a:rPr>
                  <a:t>thành</a:t>
                </a:r>
                <a:endParaRPr lang="en-US" sz="3000" dirty="0">
                  <a:latin typeface="Arial" pitchFamily="34" charset="0"/>
                  <a:ea typeface="Calibri"/>
                  <a:cs typeface="Arial" pitchFamily="34" charset="0"/>
                </a:endParaRPr>
              </a:p>
            </p:txBody>
          </p:sp>
          <p:sp>
            <p:nvSpPr>
              <p:cNvPr id="69" name="Right Arrow 68"/>
              <p:cNvSpPr/>
              <p:nvPr/>
            </p:nvSpPr>
            <p:spPr>
              <a:xfrm>
                <a:off x="3548492" y="2032914"/>
                <a:ext cx="466725" cy="213777"/>
              </a:xfrm>
              <a:prstGeom prst="rightArrow">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p>
                <a:endParaRPr lang="en-US" sz="1350"/>
              </a:p>
            </p:txBody>
          </p:sp>
          <p:sp>
            <p:nvSpPr>
              <p:cNvPr id="70" name="Right Arrow 69"/>
              <p:cNvSpPr/>
              <p:nvPr/>
            </p:nvSpPr>
            <p:spPr>
              <a:xfrm>
                <a:off x="5682092" y="2075759"/>
                <a:ext cx="466725" cy="164046"/>
              </a:xfrm>
              <a:prstGeom prst="rightArrow">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p>
                <a:endParaRPr lang="en-US" sz="1350"/>
              </a:p>
            </p:txBody>
          </p:sp>
          <p:sp>
            <p:nvSpPr>
              <p:cNvPr id="71" name="Text Box 6"/>
              <p:cNvSpPr txBox="1"/>
              <p:nvPr/>
            </p:nvSpPr>
            <p:spPr>
              <a:xfrm>
                <a:off x="1995917" y="1754573"/>
                <a:ext cx="1552575" cy="789504"/>
              </a:xfrm>
              <a:prstGeom prst="rect">
                <a:avLst/>
              </a:prstGeom>
              <a:solidFill>
                <a:schemeClr val="accent2"/>
              </a:solidFill>
              <a:ln>
                <a:solidFill>
                  <a:schemeClr val="accent2">
                    <a:lumMod val="60000"/>
                    <a:lumOff val="40000"/>
                  </a:schemeClr>
                </a:solidFill>
              </a:ln>
            </p:spPr>
            <p:style>
              <a:lnRef idx="1">
                <a:schemeClr val="accent1"/>
              </a:lnRef>
              <a:fillRef idx="3">
                <a:schemeClr val="accent1"/>
              </a:fillRef>
              <a:effectRef idx="2">
                <a:schemeClr val="accent1"/>
              </a:effectRef>
              <a:fontRef idx="minor">
                <a:schemeClr val="lt1"/>
              </a:fontRef>
            </p:style>
            <p:txBody>
              <a:bodyPr rot="0" spcFirstLastPara="0" vert="horz" wrap="square" lIns="68580" tIns="34290" rIns="68580" bIns="34290" numCol="1" spcCol="0" rtlCol="0" fromWordArt="0" anchor="t" anchorCtr="0" forceAA="0" compatLnSpc="1">
                <a:prstTxWarp prst="textNoShape">
                  <a:avLst/>
                </a:prstTxWarp>
                <a:noAutofit/>
              </a:bodyPr>
              <a:lstStyle/>
              <a:p>
                <a:pPr algn="ctr">
                  <a:lnSpc>
                    <a:spcPct val="115000"/>
                  </a:lnSpc>
                  <a:spcAft>
                    <a:spcPts val="750"/>
                  </a:spcAft>
                </a:pPr>
                <a:r>
                  <a:rPr lang="en-US" sz="3000" b="1" dirty="0" err="1">
                    <a:latin typeface="Arial" pitchFamily="34" charset="0"/>
                    <a:ea typeface="Calibri"/>
                    <a:cs typeface="Arial" pitchFamily="34" charset="0"/>
                  </a:rPr>
                  <a:t>Khối</a:t>
                </a:r>
                <a:r>
                  <a:rPr lang="en-US" sz="3000" b="1" dirty="0">
                    <a:latin typeface="Arial" pitchFamily="34" charset="0"/>
                    <a:ea typeface="Calibri"/>
                    <a:cs typeface="Arial" pitchFamily="34" charset="0"/>
                  </a:rPr>
                  <a:t> </a:t>
                </a:r>
                <a:r>
                  <a:rPr lang="en-US" sz="3000" b="1" dirty="0" err="1">
                    <a:latin typeface="Arial" pitchFamily="34" charset="0"/>
                    <a:ea typeface="Calibri"/>
                    <a:cs typeface="Arial" pitchFamily="34" charset="0"/>
                  </a:rPr>
                  <a:t>mờ</a:t>
                </a:r>
                <a:r>
                  <a:rPr lang="en-US" sz="3000" b="1" dirty="0">
                    <a:latin typeface="Arial" pitchFamily="34" charset="0"/>
                    <a:ea typeface="Calibri"/>
                    <a:cs typeface="Arial" pitchFamily="34" charset="0"/>
                  </a:rPr>
                  <a:t> </a:t>
                </a:r>
                <a:r>
                  <a:rPr lang="en-US" sz="3000" b="1" dirty="0" err="1">
                    <a:latin typeface="Arial" pitchFamily="34" charset="0"/>
                    <a:ea typeface="Calibri"/>
                    <a:cs typeface="Arial" pitchFamily="34" charset="0"/>
                  </a:rPr>
                  <a:t>hóa</a:t>
                </a:r>
                <a:endParaRPr lang="en-US" sz="3000" dirty="0">
                  <a:latin typeface="Arial" pitchFamily="34" charset="0"/>
                  <a:ea typeface="Calibri"/>
                  <a:cs typeface="Arial" pitchFamily="34" charset="0"/>
                </a:endParaRPr>
              </a:p>
            </p:txBody>
          </p:sp>
          <p:sp>
            <p:nvSpPr>
              <p:cNvPr id="72" name="Text Box 8"/>
              <p:cNvSpPr txBox="1"/>
              <p:nvPr/>
            </p:nvSpPr>
            <p:spPr>
              <a:xfrm>
                <a:off x="6148817" y="1754573"/>
                <a:ext cx="1571625" cy="789504"/>
              </a:xfrm>
              <a:prstGeom prst="rect">
                <a:avLst/>
              </a:prstGeom>
              <a:ln/>
            </p:spPr>
            <p:style>
              <a:lnRef idx="1">
                <a:schemeClr val="accent1"/>
              </a:lnRef>
              <a:fillRef idx="3">
                <a:schemeClr val="accent1"/>
              </a:fillRef>
              <a:effectRef idx="2">
                <a:schemeClr val="accent1"/>
              </a:effectRef>
              <a:fontRef idx="minor">
                <a:schemeClr val="lt1"/>
              </a:fontRef>
            </p:style>
            <p:txBody>
              <a:bodyPr rot="0" spcFirstLastPara="0" vert="horz" wrap="square" lIns="68580" tIns="34290" rIns="68580" bIns="34290" numCol="1" spcCol="0" rtlCol="0" fromWordArt="0" anchor="t" anchorCtr="0" forceAA="0" compatLnSpc="1">
                <a:prstTxWarp prst="textNoShape">
                  <a:avLst/>
                </a:prstTxWarp>
                <a:noAutofit/>
              </a:bodyPr>
              <a:lstStyle/>
              <a:p>
                <a:pPr algn="ctr">
                  <a:lnSpc>
                    <a:spcPct val="115000"/>
                  </a:lnSpc>
                  <a:spcAft>
                    <a:spcPts val="750"/>
                  </a:spcAft>
                </a:pPr>
                <a:r>
                  <a:rPr lang="en-US" sz="3000" b="1" dirty="0" err="1">
                    <a:latin typeface="Arial" pitchFamily="34" charset="0"/>
                    <a:ea typeface="Calibri"/>
                    <a:cs typeface="Arial" pitchFamily="34" charset="0"/>
                  </a:rPr>
                  <a:t>Khối</a:t>
                </a:r>
                <a:r>
                  <a:rPr lang="en-US" sz="3000" b="1" dirty="0">
                    <a:latin typeface="Arial" pitchFamily="34" charset="0"/>
                    <a:ea typeface="Calibri"/>
                    <a:cs typeface="Arial" pitchFamily="34" charset="0"/>
                  </a:rPr>
                  <a:t> </a:t>
                </a:r>
                <a:r>
                  <a:rPr lang="en-US" sz="3000" b="1" dirty="0" err="1">
                    <a:latin typeface="Arial" pitchFamily="34" charset="0"/>
                    <a:ea typeface="Calibri"/>
                    <a:cs typeface="Arial" pitchFamily="34" charset="0"/>
                  </a:rPr>
                  <a:t>giải</a:t>
                </a:r>
                <a:r>
                  <a:rPr lang="en-US" sz="3000" b="1" dirty="0">
                    <a:latin typeface="Arial" pitchFamily="34" charset="0"/>
                    <a:ea typeface="Calibri"/>
                    <a:cs typeface="Arial" pitchFamily="34" charset="0"/>
                  </a:rPr>
                  <a:t> </a:t>
                </a:r>
                <a:r>
                  <a:rPr lang="en-US" sz="3000" b="1" dirty="0" err="1">
                    <a:latin typeface="Arial" pitchFamily="34" charset="0"/>
                    <a:ea typeface="Calibri"/>
                    <a:cs typeface="Arial" pitchFamily="34" charset="0"/>
                  </a:rPr>
                  <a:t>mờ</a:t>
                </a:r>
                <a:endParaRPr lang="en-US" sz="3000" dirty="0">
                  <a:latin typeface="Arial" pitchFamily="34" charset="0"/>
                  <a:ea typeface="Calibri"/>
                  <a:cs typeface="Arial" pitchFamily="34" charset="0"/>
                </a:endParaRPr>
              </a:p>
            </p:txBody>
          </p:sp>
          <p:sp>
            <p:nvSpPr>
              <p:cNvPr id="73" name="Text Box 9"/>
              <p:cNvSpPr txBox="1"/>
              <p:nvPr/>
            </p:nvSpPr>
            <p:spPr>
              <a:xfrm>
                <a:off x="4015217" y="3026677"/>
                <a:ext cx="1647825" cy="621268"/>
              </a:xfrm>
              <a:prstGeom prst="rect">
                <a:avLst/>
              </a:prstGeom>
              <a:ln/>
            </p:spPr>
            <p:style>
              <a:lnRef idx="1">
                <a:schemeClr val="accent1"/>
              </a:lnRef>
              <a:fillRef idx="3">
                <a:schemeClr val="accent1"/>
              </a:fillRef>
              <a:effectRef idx="2">
                <a:schemeClr val="accent1"/>
              </a:effectRef>
              <a:fontRef idx="minor">
                <a:schemeClr val="lt1"/>
              </a:fontRef>
            </p:style>
            <p:txBody>
              <a:bodyPr rot="0" spcFirstLastPara="0" vert="horz" wrap="square" lIns="68580" tIns="34290" rIns="68580" bIns="34290" numCol="1" spcCol="0" rtlCol="0" fromWordArt="0" anchor="t" anchorCtr="0" forceAA="0" compatLnSpc="1">
                <a:prstTxWarp prst="textNoShape">
                  <a:avLst/>
                </a:prstTxWarp>
                <a:noAutofit/>
              </a:bodyPr>
              <a:lstStyle/>
              <a:p>
                <a:pPr algn="ctr">
                  <a:lnSpc>
                    <a:spcPct val="115000"/>
                  </a:lnSpc>
                  <a:spcAft>
                    <a:spcPts val="750"/>
                  </a:spcAft>
                </a:pPr>
                <a:r>
                  <a:rPr lang="en-US" sz="3000" b="1" dirty="0" err="1">
                    <a:latin typeface="Arial" pitchFamily="34" charset="0"/>
                    <a:ea typeface="Calibri"/>
                    <a:cs typeface="Arial" pitchFamily="34" charset="0"/>
                  </a:rPr>
                  <a:t>Khối</a:t>
                </a:r>
                <a:r>
                  <a:rPr lang="en-US" sz="3000" b="1" dirty="0">
                    <a:latin typeface="Arial" pitchFamily="34" charset="0"/>
                    <a:ea typeface="Calibri"/>
                    <a:cs typeface="Arial" pitchFamily="34" charset="0"/>
                  </a:rPr>
                  <a:t> </a:t>
                </a:r>
                <a:r>
                  <a:rPr lang="en-US" sz="3000" b="1" dirty="0" err="1">
                    <a:latin typeface="Arial" pitchFamily="34" charset="0"/>
                    <a:ea typeface="Calibri"/>
                    <a:cs typeface="Arial" pitchFamily="34" charset="0"/>
                  </a:rPr>
                  <a:t>luật</a:t>
                </a:r>
                <a:r>
                  <a:rPr lang="en-US" sz="3000" b="1" dirty="0">
                    <a:latin typeface="Arial" pitchFamily="34" charset="0"/>
                    <a:ea typeface="Calibri"/>
                    <a:cs typeface="Arial" pitchFamily="34" charset="0"/>
                  </a:rPr>
                  <a:t> </a:t>
                </a:r>
                <a:r>
                  <a:rPr lang="en-US" sz="3000" b="1" dirty="0" err="1">
                    <a:latin typeface="Arial" pitchFamily="34" charset="0"/>
                    <a:ea typeface="Calibri"/>
                    <a:cs typeface="Arial" pitchFamily="34" charset="0"/>
                  </a:rPr>
                  <a:t>mờ</a:t>
                </a:r>
                <a:endParaRPr lang="en-US" sz="3000" dirty="0">
                  <a:latin typeface="Arial" pitchFamily="34" charset="0"/>
                  <a:ea typeface="Calibri"/>
                  <a:cs typeface="Arial" pitchFamily="34" charset="0"/>
                </a:endParaRPr>
              </a:p>
            </p:txBody>
          </p:sp>
          <p:sp>
            <p:nvSpPr>
              <p:cNvPr id="74" name="Up Arrow 73"/>
              <p:cNvSpPr/>
              <p:nvPr/>
            </p:nvSpPr>
            <p:spPr>
              <a:xfrm>
                <a:off x="4761341" y="2579002"/>
                <a:ext cx="214314" cy="447675"/>
              </a:xfrm>
              <a:prstGeom prst="upArrow">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p>
                <a:endParaRPr lang="en-US" sz="1350"/>
              </a:p>
            </p:txBody>
          </p:sp>
        </p:grpSp>
        <p:sp>
          <p:nvSpPr>
            <p:cNvPr id="66" name="Right Arrow 65"/>
            <p:cNvSpPr/>
            <p:nvPr/>
          </p:nvSpPr>
          <p:spPr>
            <a:xfrm>
              <a:off x="1428454" y="1862027"/>
              <a:ext cx="541338" cy="206891"/>
            </a:xfrm>
            <a:prstGeom prst="rightArrow">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7" name="Right Arrow 66"/>
            <p:cNvSpPr/>
            <p:nvPr/>
          </p:nvSpPr>
          <p:spPr>
            <a:xfrm>
              <a:off x="7730760" y="1878928"/>
              <a:ext cx="541338" cy="206891"/>
            </a:xfrm>
            <a:prstGeom prst="rightArrow">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75" name="Title 1"/>
          <p:cNvSpPr txBox="1">
            <a:spLocks/>
          </p:cNvSpPr>
          <p:nvPr/>
        </p:nvSpPr>
        <p:spPr>
          <a:xfrm>
            <a:off x="469401" y="7045438"/>
            <a:ext cx="10069364" cy="1280890"/>
          </a:xfrm>
          <a:prstGeom prst="rect">
            <a:avLst/>
          </a:prstGeom>
        </p:spPr>
        <p:txBody>
          <a:bodyPr>
            <a:noAutofit/>
          </a:bodyPr>
          <a:lstStyle>
            <a:lvl1pPr algn="l" defTabSz="1828800" rtl="0" eaLnBrk="1" latinLnBrk="0" hangingPunct="1">
              <a:lnSpc>
                <a:spcPct val="90000"/>
              </a:lnSpc>
              <a:spcBef>
                <a:spcPct val="0"/>
              </a:spcBef>
              <a:buNone/>
              <a:defRPr sz="8800" kern="1200">
                <a:solidFill>
                  <a:schemeClr val="tx1"/>
                </a:solidFill>
                <a:latin typeface="+mj-lt"/>
                <a:ea typeface="+mj-ea"/>
                <a:cs typeface="+mj-cs"/>
              </a:defRPr>
            </a:lvl1pPr>
          </a:lstStyle>
          <a:p>
            <a:r>
              <a:rPr lang="en-US" sz="5000" dirty="0" err="1" smtClean="0">
                <a:latin typeface="Times New Roman" pitchFamily="18" charset="0"/>
                <a:cs typeface="Times New Roman" pitchFamily="18" charset="0"/>
              </a:rPr>
              <a:t>Các</a:t>
            </a:r>
            <a:r>
              <a:rPr lang="en-US" sz="5000" dirty="0" smtClean="0">
                <a:latin typeface="Times New Roman" pitchFamily="18" charset="0"/>
                <a:cs typeface="Times New Roman" pitchFamily="18" charset="0"/>
              </a:rPr>
              <a:t> </a:t>
            </a:r>
            <a:r>
              <a:rPr lang="en-US" sz="5000" dirty="0" err="1" smtClean="0">
                <a:latin typeface="Times New Roman" pitchFamily="18" charset="0"/>
                <a:cs typeface="Times New Roman" pitchFamily="18" charset="0"/>
              </a:rPr>
              <a:t>khối</a:t>
            </a:r>
            <a:r>
              <a:rPr lang="en-US" sz="5000" dirty="0" smtClean="0">
                <a:latin typeface="Times New Roman" pitchFamily="18" charset="0"/>
                <a:cs typeface="Times New Roman" pitchFamily="18" charset="0"/>
              </a:rPr>
              <a:t> </a:t>
            </a:r>
            <a:r>
              <a:rPr lang="en-US" sz="5000" dirty="0" err="1" smtClean="0">
                <a:latin typeface="Times New Roman" pitchFamily="18" charset="0"/>
                <a:cs typeface="Times New Roman" pitchFamily="18" charset="0"/>
              </a:rPr>
              <a:t>trong</a:t>
            </a:r>
            <a:r>
              <a:rPr lang="en-US" sz="5000" dirty="0" smtClean="0">
                <a:latin typeface="Times New Roman" pitchFamily="18" charset="0"/>
                <a:cs typeface="Times New Roman" pitchFamily="18" charset="0"/>
              </a:rPr>
              <a:t> </a:t>
            </a:r>
            <a:r>
              <a:rPr lang="en-US" sz="5000" dirty="0" err="1" smtClean="0">
                <a:latin typeface="Times New Roman" pitchFamily="18" charset="0"/>
                <a:cs typeface="Times New Roman" pitchFamily="18" charset="0"/>
              </a:rPr>
              <a:t>điều</a:t>
            </a:r>
            <a:r>
              <a:rPr lang="en-US" sz="5000" dirty="0" smtClean="0">
                <a:latin typeface="Times New Roman" pitchFamily="18" charset="0"/>
                <a:cs typeface="Times New Roman" pitchFamily="18" charset="0"/>
              </a:rPr>
              <a:t> </a:t>
            </a:r>
            <a:r>
              <a:rPr lang="en-US" sz="5000" dirty="0" err="1" smtClean="0">
                <a:latin typeface="Times New Roman" pitchFamily="18" charset="0"/>
                <a:cs typeface="Times New Roman" pitchFamily="18" charset="0"/>
              </a:rPr>
              <a:t>khiển</a:t>
            </a:r>
            <a:r>
              <a:rPr lang="en-US" sz="5000" dirty="0" smtClean="0">
                <a:latin typeface="Times New Roman" pitchFamily="18" charset="0"/>
                <a:cs typeface="Times New Roman" pitchFamily="18" charset="0"/>
              </a:rPr>
              <a:t> </a:t>
            </a:r>
            <a:r>
              <a:rPr lang="en-US" sz="5000" dirty="0" err="1" smtClean="0">
                <a:latin typeface="Times New Roman" pitchFamily="18" charset="0"/>
                <a:cs typeface="Times New Roman" pitchFamily="18" charset="0"/>
              </a:rPr>
              <a:t>mờ</a:t>
            </a:r>
            <a:r>
              <a:rPr lang="en-US" sz="5000" dirty="0" smtClean="0">
                <a:latin typeface="Times New Roman" pitchFamily="18" charset="0"/>
                <a:cs typeface="Times New Roman" pitchFamily="18" charset="0"/>
              </a:rPr>
              <a:t> :</a:t>
            </a:r>
            <a:endParaRPr lang="en-US" sz="5000" dirty="0">
              <a:latin typeface="Times New Roman" pitchFamily="18" charset="0"/>
              <a:cs typeface="Times New Roman" pitchFamily="18" charset="0"/>
            </a:endParaRPr>
          </a:p>
        </p:txBody>
      </p:sp>
      <p:sp>
        <p:nvSpPr>
          <p:cNvPr id="76" name="TextBox 75"/>
          <p:cNvSpPr txBox="1"/>
          <p:nvPr/>
        </p:nvSpPr>
        <p:spPr>
          <a:xfrm>
            <a:off x="469401" y="8075338"/>
            <a:ext cx="23977836" cy="4708981"/>
          </a:xfrm>
          <a:prstGeom prst="rect">
            <a:avLst/>
          </a:prstGeom>
          <a:noFill/>
        </p:spPr>
        <p:txBody>
          <a:bodyPr wrap="square" rtlCol="0">
            <a:spAutoFit/>
          </a:bodyPr>
          <a:lstStyle/>
          <a:p>
            <a:r>
              <a:rPr lang="fr-FR" sz="5000" b="1" i="1" dirty="0" err="1">
                <a:latin typeface="Times New Roman" pitchFamily="18" charset="0"/>
                <a:cs typeface="Times New Roman" pitchFamily="18" charset="0"/>
              </a:rPr>
              <a:t>Khối</a:t>
            </a:r>
            <a:r>
              <a:rPr lang="fr-FR" sz="5000" b="1" i="1" dirty="0">
                <a:latin typeface="Times New Roman" pitchFamily="18" charset="0"/>
                <a:cs typeface="Times New Roman" pitchFamily="18" charset="0"/>
              </a:rPr>
              <a:t> </a:t>
            </a:r>
            <a:r>
              <a:rPr lang="fr-FR" sz="5000" b="1" i="1" dirty="0" err="1">
                <a:latin typeface="Times New Roman" pitchFamily="18" charset="0"/>
                <a:cs typeface="Times New Roman" pitchFamily="18" charset="0"/>
              </a:rPr>
              <a:t>mờ</a:t>
            </a:r>
            <a:r>
              <a:rPr lang="fr-FR" sz="5000" b="1" i="1" dirty="0">
                <a:latin typeface="Times New Roman" pitchFamily="18" charset="0"/>
                <a:cs typeface="Times New Roman" pitchFamily="18" charset="0"/>
              </a:rPr>
              <a:t> </a:t>
            </a:r>
            <a:r>
              <a:rPr lang="fr-FR" sz="5000" b="1" i="1" dirty="0" err="1">
                <a:latin typeface="Times New Roman" pitchFamily="18" charset="0"/>
                <a:cs typeface="Times New Roman" pitchFamily="18" charset="0"/>
              </a:rPr>
              <a:t>hóa</a:t>
            </a:r>
            <a:r>
              <a:rPr lang="en-US" sz="5000" dirty="0">
                <a:latin typeface="Times New Roman" pitchFamily="18" charset="0"/>
                <a:cs typeface="Times New Roman" pitchFamily="18" charset="0"/>
              </a:rPr>
              <a:t>:</a:t>
            </a:r>
            <a:r>
              <a:rPr lang="fr-FR" sz="5000" dirty="0">
                <a:latin typeface="Times New Roman" pitchFamily="18" charset="0"/>
                <a:cs typeface="Times New Roman" pitchFamily="18" charset="0"/>
              </a:rPr>
              <a:t> </a:t>
            </a:r>
            <a:r>
              <a:rPr lang="fr-FR" sz="5000" dirty="0" err="1">
                <a:latin typeface="Times New Roman" pitchFamily="18" charset="0"/>
                <a:cs typeface="Times New Roman" pitchFamily="18" charset="0"/>
              </a:rPr>
              <a:t>biến</a:t>
            </a:r>
            <a:r>
              <a:rPr lang="fr-FR" sz="5000" dirty="0">
                <a:latin typeface="Times New Roman" pitchFamily="18" charset="0"/>
                <a:cs typeface="Times New Roman" pitchFamily="18" charset="0"/>
              </a:rPr>
              <a:t> </a:t>
            </a:r>
            <a:r>
              <a:rPr lang="fr-FR" sz="5000" dirty="0" err="1">
                <a:latin typeface="Times New Roman" pitchFamily="18" charset="0"/>
                <a:cs typeface="Times New Roman" pitchFamily="18" charset="0"/>
              </a:rPr>
              <a:t>đổi</a:t>
            </a:r>
            <a:r>
              <a:rPr lang="fr-FR" sz="5000" dirty="0">
                <a:latin typeface="Times New Roman" pitchFamily="18" charset="0"/>
                <a:cs typeface="Times New Roman" pitchFamily="18" charset="0"/>
              </a:rPr>
              <a:t> </a:t>
            </a:r>
            <a:r>
              <a:rPr lang="fr-FR" sz="5000" dirty="0" err="1">
                <a:latin typeface="Times New Roman" pitchFamily="18" charset="0"/>
                <a:cs typeface="Times New Roman" pitchFamily="18" charset="0"/>
              </a:rPr>
              <a:t>các</a:t>
            </a:r>
            <a:r>
              <a:rPr lang="fr-FR" sz="5000" dirty="0">
                <a:latin typeface="Times New Roman" pitchFamily="18" charset="0"/>
                <a:cs typeface="Times New Roman" pitchFamily="18" charset="0"/>
              </a:rPr>
              <a:t> </a:t>
            </a:r>
            <a:r>
              <a:rPr lang="fr-FR" sz="5000" dirty="0" err="1">
                <a:latin typeface="Times New Roman" pitchFamily="18" charset="0"/>
                <a:cs typeface="Times New Roman" pitchFamily="18" charset="0"/>
              </a:rPr>
              <a:t>tín</a:t>
            </a:r>
            <a:r>
              <a:rPr lang="fr-FR" sz="5000" dirty="0">
                <a:latin typeface="Times New Roman" pitchFamily="18" charset="0"/>
                <a:cs typeface="Times New Roman" pitchFamily="18" charset="0"/>
              </a:rPr>
              <a:t> </a:t>
            </a:r>
            <a:r>
              <a:rPr lang="fr-FR" sz="5000" dirty="0" err="1">
                <a:latin typeface="Times New Roman" pitchFamily="18" charset="0"/>
                <a:cs typeface="Times New Roman" pitchFamily="18" charset="0"/>
              </a:rPr>
              <a:t>hiệu</a:t>
            </a:r>
            <a:r>
              <a:rPr lang="fr-FR" sz="5000" dirty="0">
                <a:latin typeface="Times New Roman" pitchFamily="18" charset="0"/>
                <a:cs typeface="Times New Roman" pitchFamily="18" charset="0"/>
              </a:rPr>
              <a:t> </a:t>
            </a:r>
            <a:r>
              <a:rPr lang="fr-FR" sz="5000" dirty="0" err="1">
                <a:latin typeface="Times New Roman" pitchFamily="18" charset="0"/>
                <a:cs typeface="Times New Roman" pitchFamily="18" charset="0"/>
              </a:rPr>
              <a:t>rõ</a:t>
            </a:r>
            <a:r>
              <a:rPr lang="fr-FR" sz="5000" dirty="0">
                <a:latin typeface="Times New Roman" pitchFamily="18" charset="0"/>
                <a:cs typeface="Times New Roman" pitchFamily="18" charset="0"/>
              </a:rPr>
              <a:t> </a:t>
            </a:r>
            <a:r>
              <a:rPr lang="fr-FR" sz="5000" dirty="0" err="1">
                <a:latin typeface="Times New Roman" pitchFamily="18" charset="0"/>
                <a:cs typeface="Times New Roman" pitchFamily="18" charset="0"/>
              </a:rPr>
              <a:t>đo</a:t>
            </a:r>
            <a:r>
              <a:rPr lang="fr-FR" sz="5000" dirty="0">
                <a:latin typeface="Times New Roman" pitchFamily="18" charset="0"/>
                <a:cs typeface="Times New Roman" pitchFamily="18" charset="0"/>
              </a:rPr>
              <a:t> </a:t>
            </a:r>
            <a:r>
              <a:rPr lang="fr-FR" sz="5000" dirty="0" err="1">
                <a:latin typeface="Times New Roman" pitchFamily="18" charset="0"/>
                <a:cs typeface="Times New Roman" pitchFamily="18" charset="0"/>
              </a:rPr>
              <a:t>đạc</a:t>
            </a:r>
            <a:r>
              <a:rPr lang="fr-FR" sz="5000" dirty="0">
                <a:latin typeface="Times New Roman" pitchFamily="18" charset="0"/>
                <a:cs typeface="Times New Roman" pitchFamily="18" charset="0"/>
              </a:rPr>
              <a:t> </a:t>
            </a:r>
            <a:r>
              <a:rPr lang="fr-FR" sz="5000" dirty="0" err="1">
                <a:latin typeface="Times New Roman" pitchFamily="18" charset="0"/>
                <a:cs typeface="Times New Roman" pitchFamily="18" charset="0"/>
              </a:rPr>
              <a:t>được</a:t>
            </a:r>
            <a:r>
              <a:rPr lang="fr-FR" sz="5000" dirty="0">
                <a:latin typeface="Times New Roman" pitchFamily="18" charset="0"/>
                <a:cs typeface="Times New Roman" pitchFamily="18" charset="0"/>
              </a:rPr>
              <a:t> </a:t>
            </a:r>
            <a:r>
              <a:rPr lang="fr-FR" sz="5000" dirty="0" err="1">
                <a:latin typeface="Times New Roman" pitchFamily="18" charset="0"/>
                <a:cs typeface="Times New Roman" pitchFamily="18" charset="0"/>
              </a:rPr>
              <a:t>thành</a:t>
            </a:r>
            <a:r>
              <a:rPr lang="fr-FR" sz="5000" dirty="0">
                <a:latin typeface="Times New Roman" pitchFamily="18" charset="0"/>
                <a:cs typeface="Times New Roman" pitchFamily="18" charset="0"/>
              </a:rPr>
              <a:t> </a:t>
            </a:r>
            <a:r>
              <a:rPr lang="fr-FR" sz="5000" dirty="0" err="1">
                <a:latin typeface="Times New Roman" pitchFamily="18" charset="0"/>
                <a:cs typeface="Times New Roman" pitchFamily="18" charset="0"/>
              </a:rPr>
              <a:t>các</a:t>
            </a:r>
            <a:r>
              <a:rPr lang="fr-FR" sz="5000" dirty="0">
                <a:latin typeface="Times New Roman" pitchFamily="18" charset="0"/>
                <a:cs typeface="Times New Roman" pitchFamily="18" charset="0"/>
              </a:rPr>
              <a:t> </a:t>
            </a:r>
            <a:r>
              <a:rPr lang="fr-FR" sz="5000" dirty="0" err="1">
                <a:latin typeface="Times New Roman" pitchFamily="18" charset="0"/>
                <a:cs typeface="Times New Roman" pitchFamily="18" charset="0"/>
              </a:rPr>
              <a:t>giá</a:t>
            </a:r>
            <a:r>
              <a:rPr lang="fr-FR" sz="5000" dirty="0">
                <a:latin typeface="Times New Roman" pitchFamily="18" charset="0"/>
                <a:cs typeface="Times New Roman" pitchFamily="18" charset="0"/>
              </a:rPr>
              <a:t> </a:t>
            </a:r>
            <a:r>
              <a:rPr lang="fr-FR" sz="5000" dirty="0" err="1">
                <a:latin typeface="Times New Roman" pitchFamily="18" charset="0"/>
                <a:cs typeface="Times New Roman" pitchFamily="18" charset="0"/>
              </a:rPr>
              <a:t>trị</a:t>
            </a:r>
            <a:r>
              <a:rPr lang="fr-FR" sz="5000" dirty="0">
                <a:latin typeface="Times New Roman" pitchFamily="18" charset="0"/>
                <a:cs typeface="Times New Roman" pitchFamily="18" charset="0"/>
              </a:rPr>
              <a:t> </a:t>
            </a:r>
            <a:r>
              <a:rPr lang="fr-FR" sz="5000" dirty="0" err="1">
                <a:latin typeface="Times New Roman" pitchFamily="18" charset="0"/>
                <a:cs typeface="Times New Roman" pitchFamily="18" charset="0"/>
              </a:rPr>
              <a:t>ngôn</a:t>
            </a:r>
            <a:r>
              <a:rPr lang="fr-FR" sz="5000" dirty="0">
                <a:latin typeface="Times New Roman" pitchFamily="18" charset="0"/>
                <a:cs typeface="Times New Roman" pitchFamily="18" charset="0"/>
              </a:rPr>
              <a:t> </a:t>
            </a:r>
            <a:r>
              <a:rPr lang="fr-FR" sz="5000" dirty="0" err="1">
                <a:latin typeface="Times New Roman" pitchFamily="18" charset="0"/>
                <a:cs typeface="Times New Roman" pitchFamily="18" charset="0"/>
              </a:rPr>
              <a:t>ngữ</a:t>
            </a:r>
            <a:r>
              <a:rPr lang="fr-FR" sz="5000" dirty="0">
                <a:latin typeface="Times New Roman" pitchFamily="18" charset="0"/>
                <a:cs typeface="Times New Roman" pitchFamily="18" charset="0"/>
              </a:rPr>
              <a:t> </a:t>
            </a:r>
            <a:r>
              <a:rPr lang="fr-FR" sz="5000" dirty="0" err="1">
                <a:latin typeface="Times New Roman" pitchFamily="18" charset="0"/>
                <a:cs typeface="Times New Roman" pitchFamily="18" charset="0"/>
              </a:rPr>
              <a:t>phù</a:t>
            </a:r>
            <a:r>
              <a:rPr lang="fr-FR" sz="5000" dirty="0">
                <a:latin typeface="Times New Roman" pitchFamily="18" charset="0"/>
                <a:cs typeface="Times New Roman" pitchFamily="18" charset="0"/>
              </a:rPr>
              <a:t> </a:t>
            </a:r>
            <a:r>
              <a:rPr lang="fr-FR" sz="5000" dirty="0" err="1">
                <a:latin typeface="Times New Roman" pitchFamily="18" charset="0"/>
                <a:cs typeface="Times New Roman" pitchFamily="18" charset="0"/>
              </a:rPr>
              <a:t>hợp</a:t>
            </a:r>
            <a:r>
              <a:rPr lang="fr-FR" sz="5000" dirty="0">
                <a:latin typeface="Times New Roman" pitchFamily="18" charset="0"/>
                <a:cs typeface="Times New Roman" pitchFamily="18" charset="0"/>
              </a:rPr>
              <a:t>.</a:t>
            </a:r>
          </a:p>
          <a:p>
            <a:r>
              <a:rPr lang="fr-FR" sz="5000" b="1" i="1" dirty="0" err="1">
                <a:latin typeface="Times New Roman" pitchFamily="18" charset="0"/>
                <a:cs typeface="Times New Roman" pitchFamily="18" charset="0"/>
              </a:rPr>
              <a:t>Khối</a:t>
            </a:r>
            <a:r>
              <a:rPr lang="fr-FR" sz="5000" b="1" i="1" dirty="0">
                <a:latin typeface="Times New Roman" pitchFamily="18" charset="0"/>
                <a:cs typeface="Times New Roman" pitchFamily="18" charset="0"/>
              </a:rPr>
              <a:t> </a:t>
            </a:r>
            <a:r>
              <a:rPr lang="fr-FR" sz="5000" b="1" i="1" dirty="0" err="1">
                <a:latin typeface="Times New Roman" pitchFamily="18" charset="0"/>
                <a:cs typeface="Times New Roman" pitchFamily="18" charset="0"/>
              </a:rPr>
              <a:t>hợp</a:t>
            </a:r>
            <a:r>
              <a:rPr lang="fr-FR" sz="5000" b="1" i="1" dirty="0">
                <a:latin typeface="Times New Roman" pitchFamily="18" charset="0"/>
                <a:cs typeface="Times New Roman" pitchFamily="18" charset="0"/>
              </a:rPr>
              <a:t> </a:t>
            </a:r>
            <a:r>
              <a:rPr lang="fr-FR" sz="5000" b="1" i="1" dirty="0" err="1">
                <a:latin typeface="Times New Roman" pitchFamily="18" charset="0"/>
                <a:cs typeface="Times New Roman" pitchFamily="18" charset="0"/>
              </a:rPr>
              <a:t>thành</a:t>
            </a:r>
            <a:r>
              <a:rPr lang="en-US" sz="5000" dirty="0">
                <a:latin typeface="Times New Roman" pitchFamily="18" charset="0"/>
                <a:cs typeface="Times New Roman" pitchFamily="18" charset="0"/>
              </a:rPr>
              <a:t>:</a:t>
            </a:r>
            <a:r>
              <a:rPr lang="fr-FR" sz="5000" dirty="0">
                <a:latin typeface="Times New Roman" pitchFamily="18" charset="0"/>
                <a:cs typeface="Times New Roman" pitchFamily="18" charset="0"/>
              </a:rPr>
              <a:t> </a:t>
            </a:r>
            <a:r>
              <a:rPr lang="fr-FR" sz="5000" dirty="0" err="1">
                <a:latin typeface="Times New Roman" pitchFamily="18" charset="0"/>
                <a:cs typeface="Times New Roman" pitchFamily="18" charset="0"/>
              </a:rPr>
              <a:t>thực</a:t>
            </a:r>
            <a:r>
              <a:rPr lang="fr-FR" sz="5000" dirty="0">
                <a:latin typeface="Times New Roman" pitchFamily="18" charset="0"/>
                <a:cs typeface="Times New Roman" pitchFamily="18" charset="0"/>
              </a:rPr>
              <a:t> </a:t>
            </a:r>
            <a:r>
              <a:rPr lang="fr-FR" sz="5000" dirty="0" err="1">
                <a:latin typeface="Times New Roman" pitchFamily="18" charset="0"/>
                <a:cs typeface="Times New Roman" pitchFamily="18" charset="0"/>
              </a:rPr>
              <a:t>hiện</a:t>
            </a:r>
            <a:r>
              <a:rPr lang="fr-FR" sz="5000" dirty="0">
                <a:latin typeface="Times New Roman" pitchFamily="18" charset="0"/>
                <a:cs typeface="Times New Roman" pitchFamily="18" charset="0"/>
              </a:rPr>
              <a:t> </a:t>
            </a:r>
            <a:r>
              <a:rPr lang="fr-FR" sz="5000" dirty="0" err="1">
                <a:latin typeface="Times New Roman" pitchFamily="18" charset="0"/>
                <a:cs typeface="Times New Roman" pitchFamily="18" charset="0"/>
              </a:rPr>
              <a:t>phép</a:t>
            </a:r>
            <a:r>
              <a:rPr lang="fr-FR" sz="5000" dirty="0">
                <a:latin typeface="Times New Roman" pitchFamily="18" charset="0"/>
                <a:cs typeface="Times New Roman" pitchFamily="18" charset="0"/>
              </a:rPr>
              <a:t> </a:t>
            </a:r>
            <a:r>
              <a:rPr lang="fr-FR" sz="5000" dirty="0" err="1">
                <a:latin typeface="Times New Roman" pitchFamily="18" charset="0"/>
                <a:cs typeface="Times New Roman" pitchFamily="18" charset="0"/>
              </a:rPr>
              <a:t>suy</a:t>
            </a:r>
            <a:r>
              <a:rPr lang="fr-FR" sz="5000" dirty="0">
                <a:latin typeface="Times New Roman" pitchFamily="18" charset="0"/>
                <a:cs typeface="Times New Roman" pitchFamily="18" charset="0"/>
              </a:rPr>
              <a:t> </a:t>
            </a:r>
            <a:r>
              <a:rPr lang="fr-FR" sz="5000" dirty="0" err="1">
                <a:latin typeface="Times New Roman" pitchFamily="18" charset="0"/>
                <a:cs typeface="Times New Roman" pitchFamily="18" charset="0"/>
              </a:rPr>
              <a:t>diễn</a:t>
            </a:r>
            <a:r>
              <a:rPr lang="fr-FR" sz="5000" dirty="0">
                <a:latin typeface="Times New Roman" pitchFamily="18" charset="0"/>
                <a:cs typeface="Times New Roman" pitchFamily="18" charset="0"/>
              </a:rPr>
              <a:t> </a:t>
            </a:r>
            <a:r>
              <a:rPr lang="fr-FR" sz="5000" dirty="0" err="1">
                <a:latin typeface="Times New Roman" pitchFamily="18" charset="0"/>
                <a:cs typeface="Times New Roman" pitchFamily="18" charset="0"/>
              </a:rPr>
              <a:t>biến</a:t>
            </a:r>
            <a:r>
              <a:rPr lang="fr-FR" sz="5000" dirty="0">
                <a:latin typeface="Times New Roman" pitchFamily="18" charset="0"/>
                <a:cs typeface="Times New Roman" pitchFamily="18" charset="0"/>
              </a:rPr>
              <a:t> </a:t>
            </a:r>
            <a:r>
              <a:rPr lang="fr-FR" sz="5000" dirty="0" err="1">
                <a:latin typeface="Times New Roman" pitchFamily="18" charset="0"/>
                <a:cs typeface="Times New Roman" pitchFamily="18" charset="0"/>
              </a:rPr>
              <a:t>đổi</a:t>
            </a:r>
            <a:r>
              <a:rPr lang="fr-FR" sz="5000" dirty="0">
                <a:latin typeface="Times New Roman" pitchFamily="18" charset="0"/>
                <a:cs typeface="Times New Roman" pitchFamily="18" charset="0"/>
              </a:rPr>
              <a:t> </a:t>
            </a:r>
            <a:r>
              <a:rPr lang="fr-FR" sz="5000" dirty="0" err="1">
                <a:latin typeface="Times New Roman" pitchFamily="18" charset="0"/>
                <a:cs typeface="Times New Roman" pitchFamily="18" charset="0"/>
              </a:rPr>
              <a:t>giá</a:t>
            </a:r>
            <a:r>
              <a:rPr lang="fr-FR" sz="5000" dirty="0">
                <a:latin typeface="Times New Roman" pitchFamily="18" charset="0"/>
                <a:cs typeface="Times New Roman" pitchFamily="18" charset="0"/>
              </a:rPr>
              <a:t> </a:t>
            </a:r>
            <a:r>
              <a:rPr lang="fr-FR" sz="5000" dirty="0" err="1">
                <a:latin typeface="Times New Roman" pitchFamily="18" charset="0"/>
                <a:cs typeface="Times New Roman" pitchFamily="18" charset="0"/>
              </a:rPr>
              <a:t>trị</a:t>
            </a:r>
            <a:r>
              <a:rPr lang="fr-FR" sz="5000" dirty="0">
                <a:latin typeface="Times New Roman" pitchFamily="18" charset="0"/>
                <a:cs typeface="Times New Roman" pitchFamily="18" charset="0"/>
              </a:rPr>
              <a:t> </a:t>
            </a:r>
            <a:r>
              <a:rPr lang="fr-FR" sz="5000" dirty="0" err="1">
                <a:latin typeface="Times New Roman" pitchFamily="18" charset="0"/>
                <a:cs typeface="Times New Roman" pitchFamily="18" charset="0"/>
              </a:rPr>
              <a:t>mờ</a:t>
            </a:r>
            <a:r>
              <a:rPr lang="fr-FR" sz="5000" dirty="0">
                <a:latin typeface="Times New Roman" pitchFamily="18" charset="0"/>
                <a:cs typeface="Times New Roman" pitchFamily="18" charset="0"/>
              </a:rPr>
              <a:t> </a:t>
            </a:r>
            <a:r>
              <a:rPr lang="fr-FR" sz="5000" dirty="0" err="1">
                <a:latin typeface="Times New Roman" pitchFamily="18" charset="0"/>
                <a:cs typeface="Times New Roman" pitchFamily="18" charset="0"/>
              </a:rPr>
              <a:t>các</a:t>
            </a:r>
            <a:r>
              <a:rPr lang="fr-FR" sz="5000" dirty="0">
                <a:latin typeface="Times New Roman" pitchFamily="18" charset="0"/>
                <a:cs typeface="Times New Roman" pitchFamily="18" charset="0"/>
              </a:rPr>
              <a:t> </a:t>
            </a:r>
            <a:r>
              <a:rPr lang="fr-FR" sz="5000" dirty="0" err="1">
                <a:latin typeface="Times New Roman" pitchFamily="18" charset="0"/>
                <a:cs typeface="Times New Roman" pitchFamily="18" charset="0"/>
              </a:rPr>
              <a:t>biến</a:t>
            </a:r>
            <a:r>
              <a:rPr lang="fr-FR" sz="5000" dirty="0">
                <a:latin typeface="Times New Roman" pitchFamily="18" charset="0"/>
                <a:cs typeface="Times New Roman" pitchFamily="18" charset="0"/>
              </a:rPr>
              <a:t> </a:t>
            </a:r>
            <a:r>
              <a:rPr lang="fr-FR" sz="5000" dirty="0" err="1">
                <a:latin typeface="Times New Roman" pitchFamily="18" charset="0"/>
                <a:cs typeface="Times New Roman" pitchFamily="18" charset="0"/>
              </a:rPr>
              <a:t>ngôn</a:t>
            </a:r>
            <a:r>
              <a:rPr lang="fr-FR" sz="5000" dirty="0">
                <a:latin typeface="Times New Roman" pitchFamily="18" charset="0"/>
                <a:cs typeface="Times New Roman" pitchFamily="18" charset="0"/>
              </a:rPr>
              <a:t> </a:t>
            </a:r>
            <a:r>
              <a:rPr lang="fr-FR" sz="5000" dirty="0" err="1">
                <a:latin typeface="Times New Roman" pitchFamily="18" charset="0"/>
                <a:cs typeface="Times New Roman" pitchFamily="18" charset="0"/>
              </a:rPr>
              <a:t>ngữ</a:t>
            </a:r>
            <a:r>
              <a:rPr lang="fr-FR" sz="5000" dirty="0">
                <a:latin typeface="Times New Roman" pitchFamily="18" charset="0"/>
                <a:cs typeface="Times New Roman" pitchFamily="18" charset="0"/>
              </a:rPr>
              <a:t> </a:t>
            </a:r>
            <a:r>
              <a:rPr lang="fr-FR" sz="5000" dirty="0" err="1">
                <a:latin typeface="Times New Roman" pitchFamily="18" charset="0"/>
                <a:cs typeface="Times New Roman" pitchFamily="18" charset="0"/>
              </a:rPr>
              <a:t>đầu</a:t>
            </a:r>
            <a:r>
              <a:rPr lang="fr-FR" sz="5000" dirty="0">
                <a:latin typeface="Times New Roman" pitchFamily="18" charset="0"/>
                <a:cs typeface="Times New Roman" pitchFamily="18" charset="0"/>
              </a:rPr>
              <a:t> </a:t>
            </a:r>
            <a:r>
              <a:rPr lang="fr-FR" sz="5000" dirty="0" err="1">
                <a:latin typeface="Times New Roman" pitchFamily="18" charset="0"/>
                <a:cs typeface="Times New Roman" pitchFamily="18" charset="0"/>
              </a:rPr>
              <a:t>vào</a:t>
            </a:r>
            <a:r>
              <a:rPr lang="fr-FR" sz="5000" dirty="0">
                <a:latin typeface="Times New Roman" pitchFamily="18" charset="0"/>
                <a:cs typeface="Times New Roman" pitchFamily="18" charset="0"/>
              </a:rPr>
              <a:t> </a:t>
            </a:r>
            <a:r>
              <a:rPr lang="fr-FR" sz="5000" dirty="0" err="1">
                <a:latin typeface="Times New Roman" pitchFamily="18" charset="0"/>
                <a:cs typeface="Times New Roman" pitchFamily="18" charset="0"/>
              </a:rPr>
              <a:t>thành</a:t>
            </a:r>
            <a:r>
              <a:rPr lang="fr-FR" sz="5000" dirty="0">
                <a:latin typeface="Times New Roman" pitchFamily="18" charset="0"/>
                <a:cs typeface="Times New Roman" pitchFamily="18" charset="0"/>
              </a:rPr>
              <a:t> </a:t>
            </a:r>
            <a:r>
              <a:rPr lang="fr-FR" sz="5000" dirty="0" err="1">
                <a:latin typeface="Times New Roman" pitchFamily="18" charset="0"/>
                <a:cs typeface="Times New Roman" pitchFamily="18" charset="0"/>
              </a:rPr>
              <a:t>các</a:t>
            </a:r>
            <a:r>
              <a:rPr lang="fr-FR" sz="5000" dirty="0">
                <a:latin typeface="Times New Roman" pitchFamily="18" charset="0"/>
                <a:cs typeface="Times New Roman" pitchFamily="18" charset="0"/>
              </a:rPr>
              <a:t> </a:t>
            </a:r>
            <a:r>
              <a:rPr lang="fr-FR" sz="5000" dirty="0" err="1">
                <a:latin typeface="Times New Roman" pitchFamily="18" charset="0"/>
                <a:cs typeface="Times New Roman" pitchFamily="18" charset="0"/>
              </a:rPr>
              <a:t>giá</a:t>
            </a:r>
            <a:r>
              <a:rPr lang="fr-FR" sz="5000" dirty="0">
                <a:latin typeface="Times New Roman" pitchFamily="18" charset="0"/>
                <a:cs typeface="Times New Roman" pitchFamily="18" charset="0"/>
              </a:rPr>
              <a:t> </a:t>
            </a:r>
            <a:r>
              <a:rPr lang="fr-FR" sz="5000" dirty="0" err="1">
                <a:latin typeface="Times New Roman" pitchFamily="18" charset="0"/>
                <a:cs typeface="Times New Roman" pitchFamily="18" charset="0"/>
              </a:rPr>
              <a:t>trị</a:t>
            </a:r>
            <a:r>
              <a:rPr lang="fr-FR" sz="5000" dirty="0">
                <a:latin typeface="Times New Roman" pitchFamily="18" charset="0"/>
                <a:cs typeface="Times New Roman" pitchFamily="18" charset="0"/>
              </a:rPr>
              <a:t> </a:t>
            </a:r>
            <a:r>
              <a:rPr lang="fr-FR" sz="5000" dirty="0" err="1">
                <a:latin typeface="Times New Roman" pitchFamily="18" charset="0"/>
                <a:cs typeface="Times New Roman" pitchFamily="18" charset="0"/>
              </a:rPr>
              <a:t>của</a:t>
            </a:r>
            <a:r>
              <a:rPr lang="fr-FR" sz="5000" dirty="0">
                <a:latin typeface="Times New Roman" pitchFamily="18" charset="0"/>
                <a:cs typeface="Times New Roman" pitchFamily="18" charset="0"/>
              </a:rPr>
              <a:t> </a:t>
            </a:r>
            <a:r>
              <a:rPr lang="fr-FR" sz="5000" dirty="0" err="1">
                <a:latin typeface="Times New Roman" pitchFamily="18" charset="0"/>
                <a:cs typeface="Times New Roman" pitchFamily="18" charset="0"/>
              </a:rPr>
              <a:t>biến</a:t>
            </a:r>
            <a:r>
              <a:rPr lang="fr-FR" sz="5000" dirty="0">
                <a:latin typeface="Times New Roman" pitchFamily="18" charset="0"/>
                <a:cs typeface="Times New Roman" pitchFamily="18" charset="0"/>
              </a:rPr>
              <a:t> </a:t>
            </a:r>
            <a:r>
              <a:rPr lang="fr-FR" sz="5000" dirty="0" err="1">
                <a:latin typeface="Times New Roman" pitchFamily="18" charset="0"/>
                <a:cs typeface="Times New Roman" pitchFamily="18" charset="0"/>
              </a:rPr>
              <a:t>ngôn</a:t>
            </a:r>
            <a:r>
              <a:rPr lang="fr-FR" sz="5000" dirty="0">
                <a:latin typeface="Times New Roman" pitchFamily="18" charset="0"/>
                <a:cs typeface="Times New Roman" pitchFamily="18" charset="0"/>
              </a:rPr>
              <a:t> </a:t>
            </a:r>
            <a:r>
              <a:rPr lang="fr-FR" sz="5000" dirty="0" err="1">
                <a:latin typeface="Times New Roman" pitchFamily="18" charset="0"/>
                <a:cs typeface="Times New Roman" pitchFamily="18" charset="0"/>
              </a:rPr>
              <a:t>ngữ</a:t>
            </a:r>
            <a:r>
              <a:rPr lang="fr-FR" sz="5000" dirty="0">
                <a:latin typeface="Times New Roman" pitchFamily="18" charset="0"/>
                <a:cs typeface="Times New Roman" pitchFamily="18" charset="0"/>
              </a:rPr>
              <a:t> </a:t>
            </a:r>
            <a:r>
              <a:rPr lang="fr-FR" sz="5000" dirty="0" err="1">
                <a:latin typeface="Times New Roman" pitchFamily="18" charset="0"/>
                <a:cs typeface="Times New Roman" pitchFamily="18" charset="0"/>
              </a:rPr>
              <a:t>đầu</a:t>
            </a:r>
            <a:r>
              <a:rPr lang="fr-FR" sz="5000" dirty="0">
                <a:latin typeface="Times New Roman" pitchFamily="18" charset="0"/>
                <a:cs typeface="Times New Roman" pitchFamily="18" charset="0"/>
              </a:rPr>
              <a:t> ra </a:t>
            </a:r>
            <a:r>
              <a:rPr lang="fr-FR" sz="5000" dirty="0" err="1">
                <a:latin typeface="Times New Roman" pitchFamily="18" charset="0"/>
                <a:cs typeface="Times New Roman" pitchFamily="18" charset="0"/>
              </a:rPr>
              <a:t>theo</a:t>
            </a:r>
            <a:r>
              <a:rPr lang="fr-FR" sz="5000" dirty="0">
                <a:latin typeface="Times New Roman" pitchFamily="18" charset="0"/>
                <a:cs typeface="Times New Roman" pitchFamily="18" charset="0"/>
              </a:rPr>
              <a:t> </a:t>
            </a:r>
            <a:r>
              <a:rPr lang="fr-FR" sz="5000" dirty="0" err="1">
                <a:latin typeface="Times New Roman" pitchFamily="18" charset="0"/>
                <a:cs typeface="Times New Roman" pitchFamily="18" charset="0"/>
              </a:rPr>
              <a:t>các</a:t>
            </a:r>
            <a:r>
              <a:rPr lang="fr-FR" sz="5000" dirty="0">
                <a:latin typeface="Times New Roman" pitchFamily="18" charset="0"/>
                <a:cs typeface="Times New Roman" pitchFamily="18" charset="0"/>
              </a:rPr>
              <a:t> </a:t>
            </a:r>
            <a:r>
              <a:rPr lang="fr-FR" sz="5000" dirty="0" err="1">
                <a:latin typeface="Times New Roman" pitchFamily="18" charset="0"/>
                <a:cs typeface="Times New Roman" pitchFamily="18" charset="0"/>
              </a:rPr>
              <a:t>luật</a:t>
            </a:r>
            <a:r>
              <a:rPr lang="fr-FR" sz="5000" dirty="0">
                <a:latin typeface="Times New Roman" pitchFamily="18" charset="0"/>
                <a:cs typeface="Times New Roman" pitchFamily="18" charset="0"/>
              </a:rPr>
              <a:t> </a:t>
            </a:r>
            <a:r>
              <a:rPr lang="fr-FR" sz="5000" dirty="0" err="1">
                <a:latin typeface="Times New Roman" pitchFamily="18" charset="0"/>
                <a:cs typeface="Times New Roman" pitchFamily="18" charset="0"/>
              </a:rPr>
              <a:t>hợp</a:t>
            </a:r>
            <a:r>
              <a:rPr lang="fr-FR" sz="5000" dirty="0">
                <a:latin typeface="Times New Roman" pitchFamily="18" charset="0"/>
                <a:cs typeface="Times New Roman" pitchFamily="18" charset="0"/>
              </a:rPr>
              <a:t> </a:t>
            </a:r>
            <a:r>
              <a:rPr lang="fr-FR" sz="5000" dirty="0" err="1">
                <a:latin typeface="Times New Roman" pitchFamily="18" charset="0"/>
                <a:cs typeface="Times New Roman" pitchFamily="18" charset="0"/>
              </a:rPr>
              <a:t>thành</a:t>
            </a:r>
            <a:r>
              <a:rPr lang="fr-FR" sz="5000" dirty="0">
                <a:latin typeface="Times New Roman" pitchFamily="18" charset="0"/>
                <a:cs typeface="Times New Roman" pitchFamily="18" charset="0"/>
              </a:rPr>
              <a:t>.</a:t>
            </a:r>
          </a:p>
          <a:p>
            <a:r>
              <a:rPr lang="fr-FR" sz="5000" b="1" i="1" dirty="0" err="1">
                <a:latin typeface="Times New Roman" pitchFamily="18" charset="0"/>
                <a:cs typeface="Times New Roman" pitchFamily="18" charset="0"/>
              </a:rPr>
              <a:t>Khối</a:t>
            </a:r>
            <a:r>
              <a:rPr lang="fr-FR" sz="5000" b="1" i="1" dirty="0">
                <a:latin typeface="Times New Roman" pitchFamily="18" charset="0"/>
                <a:cs typeface="Times New Roman" pitchFamily="18" charset="0"/>
              </a:rPr>
              <a:t> </a:t>
            </a:r>
            <a:r>
              <a:rPr lang="fr-FR" sz="5000" b="1" i="1" dirty="0" err="1">
                <a:latin typeface="Times New Roman" pitchFamily="18" charset="0"/>
                <a:cs typeface="Times New Roman" pitchFamily="18" charset="0"/>
              </a:rPr>
              <a:t>luật</a:t>
            </a:r>
            <a:r>
              <a:rPr lang="fr-FR" sz="5000" b="1" i="1" dirty="0">
                <a:latin typeface="Times New Roman" pitchFamily="18" charset="0"/>
                <a:cs typeface="Times New Roman" pitchFamily="18" charset="0"/>
              </a:rPr>
              <a:t> </a:t>
            </a:r>
            <a:r>
              <a:rPr lang="fr-FR" sz="5000" b="1" i="1" dirty="0" err="1">
                <a:latin typeface="Times New Roman" pitchFamily="18" charset="0"/>
                <a:cs typeface="Times New Roman" pitchFamily="18" charset="0"/>
              </a:rPr>
              <a:t>mờ</a:t>
            </a:r>
            <a:r>
              <a:rPr lang="en-US" sz="5000" dirty="0">
                <a:latin typeface="Times New Roman" pitchFamily="18" charset="0"/>
                <a:cs typeface="Times New Roman" pitchFamily="18" charset="0"/>
              </a:rPr>
              <a:t>: </a:t>
            </a:r>
            <a:r>
              <a:rPr lang="en-US" sz="5000" dirty="0" err="1">
                <a:latin typeface="Times New Roman" pitchFamily="18" charset="0"/>
                <a:cs typeface="Times New Roman" pitchFamily="18" charset="0"/>
              </a:rPr>
              <a:t>tập</a:t>
            </a:r>
            <a:r>
              <a:rPr lang="en-US" sz="5000" dirty="0">
                <a:latin typeface="Times New Roman" pitchFamily="18" charset="0"/>
                <a:cs typeface="Times New Roman" pitchFamily="18" charset="0"/>
              </a:rPr>
              <a:t> </a:t>
            </a:r>
            <a:r>
              <a:rPr lang="en-US" sz="5000" dirty="0" err="1">
                <a:latin typeface="Times New Roman" pitchFamily="18" charset="0"/>
                <a:cs typeface="Times New Roman" pitchFamily="18" charset="0"/>
              </a:rPr>
              <a:t>các</a:t>
            </a:r>
            <a:r>
              <a:rPr lang="en-US" sz="5000" dirty="0">
                <a:latin typeface="Times New Roman" pitchFamily="18" charset="0"/>
                <a:cs typeface="Times New Roman" pitchFamily="18" charset="0"/>
              </a:rPr>
              <a:t> </a:t>
            </a:r>
            <a:r>
              <a:rPr lang="en-US" sz="5000" dirty="0" err="1">
                <a:latin typeface="Times New Roman" pitchFamily="18" charset="0"/>
                <a:cs typeface="Times New Roman" pitchFamily="18" charset="0"/>
              </a:rPr>
              <a:t>luật</a:t>
            </a:r>
            <a:r>
              <a:rPr lang="en-US" sz="5000" dirty="0">
                <a:latin typeface="Times New Roman" pitchFamily="18" charset="0"/>
                <a:cs typeface="Times New Roman" pitchFamily="18" charset="0"/>
              </a:rPr>
              <a:t> “</a:t>
            </a:r>
            <a:r>
              <a:rPr lang="en-US" sz="5000" dirty="0" err="1">
                <a:latin typeface="Times New Roman" pitchFamily="18" charset="0"/>
                <a:cs typeface="Times New Roman" pitchFamily="18" charset="0"/>
              </a:rPr>
              <a:t>nếu</a:t>
            </a:r>
            <a:r>
              <a:rPr lang="en-US" sz="5000" dirty="0">
                <a:latin typeface="Times New Roman" pitchFamily="18" charset="0"/>
                <a:cs typeface="Times New Roman" pitchFamily="18" charset="0"/>
              </a:rPr>
              <a:t> - </a:t>
            </a:r>
            <a:r>
              <a:rPr lang="en-US" sz="5000" dirty="0" err="1">
                <a:latin typeface="Times New Roman" pitchFamily="18" charset="0"/>
                <a:cs typeface="Times New Roman" pitchFamily="18" charset="0"/>
              </a:rPr>
              <a:t>thì</a:t>
            </a:r>
            <a:r>
              <a:rPr lang="en-US" sz="5000" dirty="0">
                <a:latin typeface="Times New Roman" pitchFamily="18" charset="0"/>
                <a:cs typeface="Times New Roman" pitchFamily="18" charset="0"/>
              </a:rPr>
              <a:t>” </a:t>
            </a:r>
            <a:r>
              <a:rPr lang="en-US" sz="5000" dirty="0" err="1">
                <a:latin typeface="Times New Roman" pitchFamily="18" charset="0"/>
                <a:cs typeface="Times New Roman" pitchFamily="18" charset="0"/>
              </a:rPr>
              <a:t>biểu</a:t>
            </a:r>
            <a:r>
              <a:rPr lang="en-US" sz="5000" dirty="0">
                <a:latin typeface="Times New Roman" pitchFamily="18" charset="0"/>
                <a:cs typeface="Times New Roman" pitchFamily="18" charset="0"/>
              </a:rPr>
              <a:t> </a:t>
            </a:r>
            <a:r>
              <a:rPr lang="en-US" sz="5000" dirty="0" err="1">
                <a:latin typeface="Times New Roman" pitchFamily="18" charset="0"/>
                <a:cs typeface="Times New Roman" pitchFamily="18" charset="0"/>
              </a:rPr>
              <a:t>diễn</a:t>
            </a:r>
            <a:r>
              <a:rPr lang="en-US" sz="5000" dirty="0">
                <a:latin typeface="Times New Roman" pitchFamily="18" charset="0"/>
                <a:cs typeface="Times New Roman" pitchFamily="18" charset="0"/>
              </a:rPr>
              <a:t> </a:t>
            </a:r>
            <a:r>
              <a:rPr lang="en-US" sz="5000" dirty="0" err="1">
                <a:latin typeface="Times New Roman" pitchFamily="18" charset="0"/>
                <a:cs typeface="Times New Roman" pitchFamily="18" charset="0"/>
              </a:rPr>
              <a:t>mối</a:t>
            </a:r>
            <a:r>
              <a:rPr lang="en-US" sz="5000" dirty="0">
                <a:latin typeface="Times New Roman" pitchFamily="18" charset="0"/>
                <a:cs typeface="Times New Roman" pitchFamily="18" charset="0"/>
              </a:rPr>
              <a:t> </a:t>
            </a:r>
            <a:r>
              <a:rPr lang="en-US" sz="5000" dirty="0" err="1">
                <a:latin typeface="Times New Roman" pitchFamily="18" charset="0"/>
                <a:cs typeface="Times New Roman" pitchFamily="18" charset="0"/>
              </a:rPr>
              <a:t>quan</a:t>
            </a:r>
            <a:r>
              <a:rPr lang="en-US" sz="5000" dirty="0">
                <a:latin typeface="Times New Roman" pitchFamily="18" charset="0"/>
                <a:cs typeface="Times New Roman" pitchFamily="18" charset="0"/>
              </a:rPr>
              <a:t> </a:t>
            </a:r>
            <a:r>
              <a:rPr lang="en-US" sz="5000" dirty="0" err="1">
                <a:latin typeface="Times New Roman" pitchFamily="18" charset="0"/>
                <a:cs typeface="Times New Roman" pitchFamily="18" charset="0"/>
              </a:rPr>
              <a:t>hệ</a:t>
            </a:r>
            <a:r>
              <a:rPr lang="en-US" sz="5000" dirty="0">
                <a:latin typeface="Times New Roman" pitchFamily="18" charset="0"/>
                <a:cs typeface="Times New Roman" pitchFamily="18" charset="0"/>
              </a:rPr>
              <a:t> </a:t>
            </a:r>
            <a:r>
              <a:rPr lang="en-US" sz="5000" dirty="0" err="1">
                <a:latin typeface="Times New Roman" pitchFamily="18" charset="0"/>
                <a:cs typeface="Times New Roman" pitchFamily="18" charset="0"/>
              </a:rPr>
              <a:t>giữa</a:t>
            </a:r>
            <a:r>
              <a:rPr lang="en-US" sz="5000" dirty="0">
                <a:latin typeface="Times New Roman" pitchFamily="18" charset="0"/>
                <a:cs typeface="Times New Roman" pitchFamily="18" charset="0"/>
              </a:rPr>
              <a:t> </a:t>
            </a:r>
            <a:r>
              <a:rPr lang="en-US" sz="5000" dirty="0" err="1">
                <a:latin typeface="Times New Roman" pitchFamily="18" charset="0"/>
                <a:cs typeface="Times New Roman" pitchFamily="18" charset="0"/>
              </a:rPr>
              <a:t>đầu</a:t>
            </a:r>
            <a:r>
              <a:rPr lang="en-US" sz="5000" dirty="0">
                <a:latin typeface="Times New Roman" pitchFamily="18" charset="0"/>
                <a:cs typeface="Times New Roman" pitchFamily="18" charset="0"/>
              </a:rPr>
              <a:t> </a:t>
            </a:r>
            <a:r>
              <a:rPr lang="en-US" sz="5000" dirty="0" err="1">
                <a:latin typeface="Times New Roman" pitchFamily="18" charset="0"/>
                <a:cs typeface="Times New Roman" pitchFamily="18" charset="0"/>
              </a:rPr>
              <a:t>vào</a:t>
            </a:r>
            <a:r>
              <a:rPr lang="en-US" sz="5000" dirty="0">
                <a:latin typeface="Times New Roman" pitchFamily="18" charset="0"/>
                <a:cs typeface="Times New Roman" pitchFamily="18" charset="0"/>
              </a:rPr>
              <a:t> </a:t>
            </a:r>
            <a:r>
              <a:rPr lang="en-US" sz="5000" dirty="0" err="1">
                <a:latin typeface="Times New Roman" pitchFamily="18" charset="0"/>
                <a:cs typeface="Times New Roman" pitchFamily="18" charset="0"/>
              </a:rPr>
              <a:t>và</a:t>
            </a:r>
            <a:r>
              <a:rPr lang="en-US" sz="5000" dirty="0">
                <a:latin typeface="Times New Roman" pitchFamily="18" charset="0"/>
                <a:cs typeface="Times New Roman" pitchFamily="18" charset="0"/>
              </a:rPr>
              <a:t> </a:t>
            </a:r>
            <a:r>
              <a:rPr lang="en-US" sz="5000" dirty="0" err="1">
                <a:latin typeface="Times New Roman" pitchFamily="18" charset="0"/>
                <a:cs typeface="Times New Roman" pitchFamily="18" charset="0"/>
              </a:rPr>
              <a:t>đầu</a:t>
            </a:r>
            <a:r>
              <a:rPr lang="en-US" sz="5000" dirty="0">
                <a:latin typeface="Times New Roman" pitchFamily="18" charset="0"/>
                <a:cs typeface="Times New Roman" pitchFamily="18" charset="0"/>
              </a:rPr>
              <a:t> </a:t>
            </a:r>
            <a:r>
              <a:rPr lang="en-US" sz="5000" dirty="0" err="1">
                <a:latin typeface="Times New Roman" pitchFamily="18" charset="0"/>
                <a:cs typeface="Times New Roman" pitchFamily="18" charset="0"/>
              </a:rPr>
              <a:t>ra</a:t>
            </a:r>
            <a:r>
              <a:rPr lang="en-US" sz="5000" dirty="0">
                <a:latin typeface="Times New Roman" pitchFamily="18" charset="0"/>
                <a:cs typeface="Times New Roman" pitchFamily="18" charset="0"/>
              </a:rPr>
              <a:t> </a:t>
            </a:r>
            <a:r>
              <a:rPr lang="en-US" sz="5000" dirty="0" err="1">
                <a:latin typeface="Times New Roman" pitchFamily="18" charset="0"/>
                <a:cs typeface="Times New Roman" pitchFamily="18" charset="0"/>
              </a:rPr>
              <a:t>làm</a:t>
            </a:r>
            <a:r>
              <a:rPr lang="en-US" sz="5000" dirty="0">
                <a:latin typeface="Times New Roman" pitchFamily="18" charset="0"/>
                <a:cs typeface="Times New Roman" pitchFamily="18" charset="0"/>
              </a:rPr>
              <a:t> </a:t>
            </a:r>
            <a:r>
              <a:rPr lang="en-US" sz="5000" dirty="0" err="1">
                <a:latin typeface="Times New Roman" pitchFamily="18" charset="0"/>
                <a:cs typeface="Times New Roman" pitchFamily="18" charset="0"/>
              </a:rPr>
              <a:t>cơ</a:t>
            </a:r>
            <a:r>
              <a:rPr lang="en-US" sz="5000" dirty="0">
                <a:latin typeface="Times New Roman" pitchFamily="18" charset="0"/>
                <a:cs typeface="Times New Roman" pitchFamily="18" charset="0"/>
              </a:rPr>
              <a:t> </a:t>
            </a:r>
            <a:r>
              <a:rPr lang="en-US" sz="5000" dirty="0" err="1">
                <a:latin typeface="Times New Roman" pitchFamily="18" charset="0"/>
                <a:cs typeface="Times New Roman" pitchFamily="18" charset="0"/>
              </a:rPr>
              <a:t>sở</a:t>
            </a:r>
            <a:r>
              <a:rPr lang="en-US" sz="5000" dirty="0">
                <a:latin typeface="Times New Roman" pitchFamily="18" charset="0"/>
                <a:cs typeface="Times New Roman" pitchFamily="18" charset="0"/>
              </a:rPr>
              <a:t> </a:t>
            </a:r>
            <a:r>
              <a:rPr lang="en-US" sz="5000" dirty="0" err="1">
                <a:latin typeface="Times New Roman" pitchFamily="18" charset="0"/>
                <a:cs typeface="Times New Roman" pitchFamily="18" charset="0"/>
              </a:rPr>
              <a:t>cho</a:t>
            </a:r>
            <a:r>
              <a:rPr lang="en-US" sz="5000" dirty="0">
                <a:latin typeface="Times New Roman" pitchFamily="18" charset="0"/>
                <a:cs typeface="Times New Roman" pitchFamily="18" charset="0"/>
              </a:rPr>
              <a:t> </a:t>
            </a:r>
            <a:r>
              <a:rPr lang="en-US" sz="5000" dirty="0" err="1">
                <a:latin typeface="Times New Roman" pitchFamily="18" charset="0"/>
                <a:cs typeface="Times New Roman" pitchFamily="18" charset="0"/>
              </a:rPr>
              <a:t>phép</a:t>
            </a:r>
            <a:r>
              <a:rPr lang="en-US" sz="5000" dirty="0">
                <a:latin typeface="Times New Roman" pitchFamily="18" charset="0"/>
                <a:cs typeface="Times New Roman" pitchFamily="18" charset="0"/>
              </a:rPr>
              <a:t> </a:t>
            </a:r>
            <a:r>
              <a:rPr lang="en-US" sz="5000" dirty="0" err="1">
                <a:latin typeface="Times New Roman" pitchFamily="18" charset="0"/>
                <a:cs typeface="Times New Roman" pitchFamily="18" charset="0"/>
              </a:rPr>
              <a:t>suy</a:t>
            </a:r>
            <a:r>
              <a:rPr lang="en-US" sz="5000" dirty="0">
                <a:latin typeface="Times New Roman" pitchFamily="18" charset="0"/>
                <a:cs typeface="Times New Roman" pitchFamily="18" charset="0"/>
              </a:rPr>
              <a:t> </a:t>
            </a:r>
            <a:r>
              <a:rPr lang="en-US" sz="5000" dirty="0" err="1">
                <a:latin typeface="Times New Roman" pitchFamily="18" charset="0"/>
                <a:cs typeface="Times New Roman" pitchFamily="18" charset="0"/>
              </a:rPr>
              <a:t>diễn</a:t>
            </a:r>
            <a:r>
              <a:rPr lang="en-US" sz="5000" dirty="0">
                <a:latin typeface="Times New Roman" pitchFamily="18" charset="0"/>
                <a:cs typeface="Times New Roman" pitchFamily="18" charset="0"/>
              </a:rPr>
              <a:t> ở </a:t>
            </a:r>
            <a:r>
              <a:rPr lang="en-US" sz="5000" dirty="0" err="1">
                <a:latin typeface="Times New Roman" pitchFamily="18" charset="0"/>
                <a:cs typeface="Times New Roman" pitchFamily="18" charset="0"/>
              </a:rPr>
              <a:t>khối</a:t>
            </a:r>
            <a:r>
              <a:rPr lang="en-US" sz="5000" dirty="0">
                <a:latin typeface="Times New Roman" pitchFamily="18" charset="0"/>
                <a:cs typeface="Times New Roman" pitchFamily="18" charset="0"/>
              </a:rPr>
              <a:t> </a:t>
            </a:r>
            <a:r>
              <a:rPr lang="en-US" sz="5000" dirty="0" err="1">
                <a:latin typeface="Times New Roman" pitchFamily="18" charset="0"/>
                <a:cs typeface="Times New Roman" pitchFamily="18" charset="0"/>
              </a:rPr>
              <a:t>hợp</a:t>
            </a:r>
            <a:r>
              <a:rPr lang="en-US" sz="5000" dirty="0">
                <a:latin typeface="Times New Roman" pitchFamily="18" charset="0"/>
                <a:cs typeface="Times New Roman" pitchFamily="18" charset="0"/>
              </a:rPr>
              <a:t> </a:t>
            </a:r>
            <a:r>
              <a:rPr lang="en-US" sz="5000" dirty="0" err="1">
                <a:latin typeface="Times New Roman" pitchFamily="18" charset="0"/>
                <a:cs typeface="Times New Roman" pitchFamily="18" charset="0"/>
              </a:rPr>
              <a:t>thành</a:t>
            </a:r>
            <a:r>
              <a:rPr lang="en-US" sz="5000" dirty="0">
                <a:latin typeface="Times New Roman" pitchFamily="18" charset="0"/>
                <a:cs typeface="Times New Roman" pitchFamily="18" charset="0"/>
              </a:rPr>
              <a:t>. </a:t>
            </a:r>
          </a:p>
          <a:p>
            <a:r>
              <a:rPr lang="fr-FR" sz="5000" b="1" i="1" dirty="0" err="1">
                <a:latin typeface="Times New Roman" pitchFamily="18" charset="0"/>
                <a:cs typeface="Times New Roman" pitchFamily="18" charset="0"/>
              </a:rPr>
              <a:t>Khối</a:t>
            </a:r>
            <a:r>
              <a:rPr lang="fr-FR" sz="5000" b="1" i="1" dirty="0">
                <a:latin typeface="Times New Roman" pitchFamily="18" charset="0"/>
                <a:cs typeface="Times New Roman" pitchFamily="18" charset="0"/>
              </a:rPr>
              <a:t> </a:t>
            </a:r>
            <a:r>
              <a:rPr lang="fr-FR" sz="5000" b="1" i="1" dirty="0" err="1">
                <a:latin typeface="Times New Roman" pitchFamily="18" charset="0"/>
                <a:cs typeface="Times New Roman" pitchFamily="18" charset="0"/>
              </a:rPr>
              <a:t>giải</a:t>
            </a:r>
            <a:r>
              <a:rPr lang="fr-FR" sz="5000" b="1" i="1" dirty="0">
                <a:latin typeface="Times New Roman" pitchFamily="18" charset="0"/>
                <a:cs typeface="Times New Roman" pitchFamily="18" charset="0"/>
              </a:rPr>
              <a:t> </a:t>
            </a:r>
            <a:r>
              <a:rPr lang="fr-FR" sz="5000" b="1" i="1" dirty="0" err="1">
                <a:latin typeface="Times New Roman" pitchFamily="18" charset="0"/>
                <a:cs typeface="Times New Roman" pitchFamily="18" charset="0"/>
              </a:rPr>
              <a:t>mờ</a:t>
            </a:r>
            <a:r>
              <a:rPr lang="en-US" sz="5000" dirty="0">
                <a:latin typeface="Times New Roman" pitchFamily="18" charset="0"/>
                <a:cs typeface="Times New Roman" pitchFamily="18" charset="0"/>
              </a:rPr>
              <a:t>:</a:t>
            </a:r>
            <a:r>
              <a:rPr lang="fr-FR" sz="5000" dirty="0">
                <a:latin typeface="Times New Roman" pitchFamily="18" charset="0"/>
                <a:cs typeface="Times New Roman" pitchFamily="18" charset="0"/>
              </a:rPr>
              <a:t> </a:t>
            </a:r>
            <a:r>
              <a:rPr lang="fr-FR" sz="5000" dirty="0" err="1">
                <a:latin typeface="Times New Roman" pitchFamily="18" charset="0"/>
                <a:cs typeface="Times New Roman" pitchFamily="18" charset="0"/>
              </a:rPr>
              <a:t>đưa</a:t>
            </a:r>
            <a:r>
              <a:rPr lang="fr-FR" sz="5000" dirty="0">
                <a:latin typeface="Times New Roman" pitchFamily="18" charset="0"/>
                <a:cs typeface="Times New Roman" pitchFamily="18" charset="0"/>
              </a:rPr>
              <a:t> </a:t>
            </a:r>
            <a:r>
              <a:rPr lang="fr-FR" sz="5000" dirty="0" err="1">
                <a:latin typeface="Times New Roman" pitchFamily="18" charset="0"/>
                <a:cs typeface="Times New Roman" pitchFamily="18" charset="0"/>
              </a:rPr>
              <a:t>các</a:t>
            </a:r>
            <a:r>
              <a:rPr lang="fr-FR" sz="5000" dirty="0">
                <a:latin typeface="Times New Roman" pitchFamily="18" charset="0"/>
                <a:cs typeface="Times New Roman" pitchFamily="18" charset="0"/>
              </a:rPr>
              <a:t> </a:t>
            </a:r>
            <a:r>
              <a:rPr lang="fr-FR" sz="5000" dirty="0" err="1">
                <a:latin typeface="Times New Roman" pitchFamily="18" charset="0"/>
                <a:cs typeface="Times New Roman" pitchFamily="18" charset="0"/>
              </a:rPr>
              <a:t>giá</a:t>
            </a:r>
            <a:r>
              <a:rPr lang="fr-FR" sz="5000" dirty="0">
                <a:latin typeface="Times New Roman" pitchFamily="18" charset="0"/>
                <a:cs typeface="Times New Roman" pitchFamily="18" charset="0"/>
              </a:rPr>
              <a:t> </a:t>
            </a:r>
            <a:r>
              <a:rPr lang="fr-FR" sz="5000" dirty="0" err="1">
                <a:latin typeface="Times New Roman" pitchFamily="18" charset="0"/>
                <a:cs typeface="Times New Roman" pitchFamily="18" charset="0"/>
              </a:rPr>
              <a:t>trị</a:t>
            </a:r>
            <a:r>
              <a:rPr lang="fr-FR" sz="5000" dirty="0">
                <a:latin typeface="Times New Roman" pitchFamily="18" charset="0"/>
                <a:cs typeface="Times New Roman" pitchFamily="18" charset="0"/>
              </a:rPr>
              <a:t> </a:t>
            </a:r>
            <a:r>
              <a:rPr lang="fr-FR" sz="5000" dirty="0" err="1">
                <a:latin typeface="Times New Roman" pitchFamily="18" charset="0"/>
                <a:cs typeface="Times New Roman" pitchFamily="18" charset="0"/>
              </a:rPr>
              <a:t>đầu</a:t>
            </a:r>
            <a:r>
              <a:rPr lang="fr-FR" sz="5000" dirty="0">
                <a:latin typeface="Times New Roman" pitchFamily="18" charset="0"/>
                <a:cs typeface="Times New Roman" pitchFamily="18" charset="0"/>
              </a:rPr>
              <a:t> ra </a:t>
            </a:r>
            <a:r>
              <a:rPr lang="fr-FR" sz="5000" dirty="0" err="1">
                <a:latin typeface="Times New Roman" pitchFamily="18" charset="0"/>
                <a:cs typeface="Times New Roman" pitchFamily="18" charset="0"/>
              </a:rPr>
              <a:t>thành</a:t>
            </a:r>
            <a:r>
              <a:rPr lang="fr-FR" sz="5000" dirty="0">
                <a:latin typeface="Times New Roman" pitchFamily="18" charset="0"/>
                <a:cs typeface="Times New Roman" pitchFamily="18" charset="0"/>
              </a:rPr>
              <a:t> </a:t>
            </a:r>
            <a:r>
              <a:rPr lang="fr-FR" sz="5000" dirty="0" err="1">
                <a:latin typeface="Times New Roman" pitchFamily="18" charset="0"/>
                <a:cs typeface="Times New Roman" pitchFamily="18" charset="0"/>
              </a:rPr>
              <a:t>các</a:t>
            </a:r>
            <a:r>
              <a:rPr lang="fr-FR" sz="5000" dirty="0">
                <a:latin typeface="Times New Roman" pitchFamily="18" charset="0"/>
                <a:cs typeface="Times New Roman" pitchFamily="18" charset="0"/>
              </a:rPr>
              <a:t> </a:t>
            </a:r>
            <a:r>
              <a:rPr lang="fr-FR" sz="5000" dirty="0" err="1">
                <a:latin typeface="Times New Roman" pitchFamily="18" charset="0"/>
                <a:cs typeface="Times New Roman" pitchFamily="18" charset="0"/>
              </a:rPr>
              <a:t>giá</a:t>
            </a:r>
            <a:r>
              <a:rPr lang="fr-FR" sz="5000" dirty="0">
                <a:latin typeface="Times New Roman" pitchFamily="18" charset="0"/>
                <a:cs typeface="Times New Roman" pitchFamily="18" charset="0"/>
              </a:rPr>
              <a:t> </a:t>
            </a:r>
            <a:r>
              <a:rPr lang="fr-FR" sz="5000" dirty="0" err="1">
                <a:latin typeface="Times New Roman" pitchFamily="18" charset="0"/>
                <a:cs typeface="Times New Roman" pitchFamily="18" charset="0"/>
              </a:rPr>
              <a:t>trị</a:t>
            </a:r>
            <a:r>
              <a:rPr lang="fr-FR" sz="5000" dirty="0">
                <a:latin typeface="Times New Roman" pitchFamily="18" charset="0"/>
                <a:cs typeface="Times New Roman" pitchFamily="18" charset="0"/>
              </a:rPr>
              <a:t> </a:t>
            </a:r>
            <a:r>
              <a:rPr lang="fr-FR" sz="5000" dirty="0" err="1">
                <a:latin typeface="Times New Roman" pitchFamily="18" charset="0"/>
                <a:cs typeface="Times New Roman" pitchFamily="18" charset="0"/>
              </a:rPr>
              <a:t>rõ</a:t>
            </a:r>
            <a:r>
              <a:rPr lang="fr-FR" sz="5000" dirty="0">
                <a:latin typeface="Times New Roman" pitchFamily="18" charset="0"/>
                <a:cs typeface="Times New Roman" pitchFamily="18" charset="0"/>
              </a:rPr>
              <a:t> </a:t>
            </a:r>
            <a:r>
              <a:rPr lang="fr-FR" sz="5000" dirty="0" err="1">
                <a:latin typeface="Times New Roman" pitchFamily="18" charset="0"/>
                <a:cs typeface="Times New Roman" pitchFamily="18" charset="0"/>
              </a:rPr>
              <a:t>để</a:t>
            </a:r>
            <a:r>
              <a:rPr lang="fr-FR" sz="5000" dirty="0">
                <a:latin typeface="Times New Roman" pitchFamily="18" charset="0"/>
                <a:cs typeface="Times New Roman" pitchFamily="18" charset="0"/>
              </a:rPr>
              <a:t> </a:t>
            </a:r>
            <a:r>
              <a:rPr lang="fr-FR" sz="5000" dirty="0" err="1">
                <a:latin typeface="Times New Roman" pitchFamily="18" charset="0"/>
                <a:cs typeface="Times New Roman" pitchFamily="18" charset="0"/>
              </a:rPr>
              <a:t>điều</a:t>
            </a:r>
            <a:r>
              <a:rPr lang="fr-FR" sz="5000" dirty="0">
                <a:latin typeface="Times New Roman" pitchFamily="18" charset="0"/>
                <a:cs typeface="Times New Roman" pitchFamily="18" charset="0"/>
              </a:rPr>
              <a:t> </a:t>
            </a:r>
            <a:r>
              <a:rPr lang="fr-FR" sz="5000" dirty="0" err="1">
                <a:latin typeface="Times New Roman" pitchFamily="18" charset="0"/>
                <a:cs typeface="Times New Roman" pitchFamily="18" charset="0"/>
              </a:rPr>
              <a:t>khiển</a:t>
            </a:r>
            <a:r>
              <a:rPr lang="fr-FR" sz="5000" dirty="0">
                <a:latin typeface="Times New Roman" pitchFamily="18" charset="0"/>
                <a:cs typeface="Times New Roman" pitchFamily="18" charset="0"/>
              </a:rPr>
              <a:t> </a:t>
            </a:r>
            <a:r>
              <a:rPr lang="fr-FR" sz="5000" dirty="0" err="1">
                <a:latin typeface="Times New Roman" pitchFamily="18" charset="0"/>
                <a:cs typeface="Times New Roman" pitchFamily="18" charset="0"/>
              </a:rPr>
              <a:t>đối</a:t>
            </a:r>
            <a:r>
              <a:rPr lang="fr-FR" sz="5000" dirty="0">
                <a:latin typeface="Times New Roman" pitchFamily="18" charset="0"/>
                <a:cs typeface="Times New Roman" pitchFamily="18" charset="0"/>
              </a:rPr>
              <a:t> </a:t>
            </a:r>
            <a:r>
              <a:rPr lang="fr-FR" sz="5000" dirty="0" err="1">
                <a:latin typeface="Times New Roman" pitchFamily="18" charset="0"/>
                <a:cs typeface="Times New Roman" pitchFamily="18" charset="0"/>
              </a:rPr>
              <a:t>tượng</a:t>
            </a:r>
            <a:r>
              <a:rPr lang="en-US" sz="5000" dirty="0">
                <a:latin typeface="Times New Roman" pitchFamily="18" charset="0"/>
                <a:cs typeface="Times New Roman" pitchFamily="18" charset="0"/>
              </a:rPr>
              <a:t>.</a:t>
            </a:r>
          </a:p>
        </p:txBody>
      </p:sp>
    </p:spTree>
    <p:extLst>
      <p:ext uri="{BB962C8B-B14F-4D97-AF65-F5344CB8AC3E}">
        <p14:creationId xmlns:p14="http://schemas.microsoft.com/office/powerpoint/2010/main" val="1903855505"/>
      </p:ext>
    </p:extLst>
  </p:cSld>
  <p:clrMapOvr>
    <a:masterClrMapping/>
  </p:clrMapOvr>
  <p:transition spd="slow">
    <p:push/>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8401050" y="0"/>
            <a:ext cx="7524752" cy="1371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7200"/>
          </a:p>
        </p:txBody>
      </p:sp>
      <p:sp>
        <p:nvSpPr>
          <p:cNvPr id="12" name="TextBox 11"/>
          <p:cNvSpPr txBox="1"/>
          <p:nvPr/>
        </p:nvSpPr>
        <p:spPr>
          <a:xfrm>
            <a:off x="0" y="257510"/>
            <a:ext cx="10651068" cy="1477328"/>
          </a:xfrm>
          <a:prstGeom prst="rect">
            <a:avLst/>
          </a:prstGeom>
          <a:solidFill>
            <a:schemeClr val="accent4"/>
          </a:solidFill>
        </p:spPr>
        <p:txBody>
          <a:bodyPr wrap="square" rtlCol="0" anchor="ctr">
            <a:spAutoFit/>
          </a:bodyPr>
          <a:lstStyle/>
          <a:p>
            <a:r>
              <a:rPr lang="en-US" sz="9000" dirty="0" err="1" smtClean="0">
                <a:solidFill>
                  <a:schemeClr val="bg1"/>
                </a:solidFill>
                <a:latin typeface="Times New Roman" panose="02020603050405020304" pitchFamily="18" charset="0"/>
                <a:cs typeface="Times New Roman" panose="02020603050405020304" pitchFamily="18" charset="0"/>
              </a:rPr>
              <a:t>Xây</a:t>
            </a:r>
            <a:r>
              <a:rPr lang="en-US" sz="9000" dirty="0" smtClean="0">
                <a:solidFill>
                  <a:schemeClr val="bg1"/>
                </a:solidFill>
                <a:latin typeface="Times New Roman" panose="02020603050405020304" pitchFamily="18" charset="0"/>
                <a:cs typeface="Times New Roman" panose="02020603050405020304" pitchFamily="18" charset="0"/>
              </a:rPr>
              <a:t> </a:t>
            </a:r>
            <a:r>
              <a:rPr lang="en-US" sz="9000" dirty="0" err="1" smtClean="0">
                <a:solidFill>
                  <a:schemeClr val="bg1"/>
                </a:solidFill>
                <a:latin typeface="Times New Roman" panose="02020603050405020304" pitchFamily="18" charset="0"/>
                <a:cs typeface="Times New Roman" panose="02020603050405020304" pitchFamily="18" charset="0"/>
              </a:rPr>
              <a:t>dựng</a:t>
            </a:r>
            <a:r>
              <a:rPr lang="en-US" sz="9000" dirty="0" smtClean="0">
                <a:solidFill>
                  <a:schemeClr val="bg1"/>
                </a:solidFill>
                <a:latin typeface="Times New Roman" panose="02020603050405020304" pitchFamily="18" charset="0"/>
                <a:cs typeface="Times New Roman" panose="02020603050405020304" pitchFamily="18" charset="0"/>
              </a:rPr>
              <a:t> </a:t>
            </a:r>
            <a:r>
              <a:rPr lang="en-US" sz="9000" dirty="0" err="1" smtClean="0">
                <a:solidFill>
                  <a:schemeClr val="bg1"/>
                </a:solidFill>
                <a:latin typeface="Times New Roman" panose="02020603050405020304" pitchFamily="18" charset="0"/>
                <a:cs typeface="Times New Roman" panose="02020603050405020304" pitchFamily="18" charset="0"/>
              </a:rPr>
              <a:t>tập</a:t>
            </a:r>
            <a:r>
              <a:rPr lang="en-US" sz="9000" dirty="0" smtClean="0">
                <a:solidFill>
                  <a:schemeClr val="bg1"/>
                </a:solidFill>
                <a:latin typeface="Times New Roman" panose="02020603050405020304" pitchFamily="18" charset="0"/>
                <a:cs typeface="Times New Roman" panose="02020603050405020304" pitchFamily="18" charset="0"/>
              </a:rPr>
              <a:t> </a:t>
            </a:r>
            <a:r>
              <a:rPr lang="en-US" sz="9000" dirty="0" err="1" smtClean="0">
                <a:solidFill>
                  <a:schemeClr val="bg1"/>
                </a:solidFill>
                <a:latin typeface="Times New Roman" panose="02020603050405020304" pitchFamily="18" charset="0"/>
                <a:cs typeface="Times New Roman" panose="02020603050405020304" pitchFamily="18" charset="0"/>
              </a:rPr>
              <a:t>luật</a:t>
            </a:r>
            <a:r>
              <a:rPr lang="en-US" sz="9000" dirty="0" smtClean="0">
                <a:solidFill>
                  <a:schemeClr val="bg1"/>
                </a:solidFill>
                <a:latin typeface="Times New Roman" panose="02020603050405020304" pitchFamily="18" charset="0"/>
                <a:cs typeface="Times New Roman" panose="02020603050405020304" pitchFamily="18" charset="0"/>
              </a:rPr>
              <a:t> </a:t>
            </a:r>
            <a:r>
              <a:rPr lang="en-US" sz="9000" dirty="0" err="1" smtClean="0">
                <a:solidFill>
                  <a:schemeClr val="bg1"/>
                </a:solidFill>
                <a:latin typeface="Times New Roman" panose="02020603050405020304" pitchFamily="18" charset="0"/>
                <a:cs typeface="Times New Roman" panose="02020603050405020304" pitchFamily="18" charset="0"/>
              </a:rPr>
              <a:t>mờ</a:t>
            </a:r>
            <a:endParaRPr lang="id-ID" sz="9000" dirty="0">
              <a:solidFill>
                <a:schemeClr val="bg1"/>
              </a:solidFill>
              <a:latin typeface="Times New Roman" panose="02020603050405020304" pitchFamily="18" charset="0"/>
              <a:cs typeface="Times New Roman" panose="02020603050405020304" pitchFamily="18" charset="0"/>
            </a:endParaRPr>
          </a:p>
        </p:txBody>
      </p:sp>
      <p:sp>
        <p:nvSpPr>
          <p:cNvPr id="2" name="Oval 1"/>
          <p:cNvSpPr/>
          <p:nvPr/>
        </p:nvSpPr>
        <p:spPr>
          <a:xfrm>
            <a:off x="8423905" y="9936489"/>
            <a:ext cx="7524750" cy="752475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7200"/>
          </a:p>
        </p:txBody>
      </p:sp>
      <p:sp>
        <p:nvSpPr>
          <p:cNvPr id="32" name="Rectangle 31"/>
          <p:cNvSpPr/>
          <p:nvPr/>
        </p:nvSpPr>
        <p:spPr>
          <a:xfrm>
            <a:off x="-1" y="1920154"/>
            <a:ext cx="7784757" cy="1631216"/>
          </a:xfrm>
          <a:prstGeom prst="rect">
            <a:avLst/>
          </a:prstGeom>
        </p:spPr>
        <p:txBody>
          <a:bodyPr wrap="square">
            <a:spAutoFit/>
          </a:bodyPr>
          <a:lstStyle/>
          <a:p>
            <a:pPr lvl="0"/>
            <a:r>
              <a:rPr lang="en-US" sz="5000" dirty="0" err="1">
                <a:latin typeface="Times New Roman" pitchFamily="18" charset="0"/>
                <a:cs typeface="Times New Roman" pitchFamily="18" charset="0"/>
              </a:rPr>
              <a:t>Mô</a:t>
            </a:r>
            <a:r>
              <a:rPr lang="en-US" sz="5000" dirty="0">
                <a:latin typeface="Times New Roman" pitchFamily="18" charset="0"/>
                <a:cs typeface="Times New Roman" pitchFamily="18" charset="0"/>
              </a:rPr>
              <a:t> </a:t>
            </a:r>
            <a:r>
              <a:rPr lang="en-US" sz="5000" dirty="0" err="1">
                <a:latin typeface="Times New Roman" pitchFamily="18" charset="0"/>
                <a:cs typeface="Times New Roman" pitchFamily="18" charset="0"/>
              </a:rPr>
              <a:t>tả</a:t>
            </a:r>
            <a:r>
              <a:rPr lang="en-US" sz="5000" dirty="0">
                <a:latin typeface="Times New Roman" pitchFamily="18" charset="0"/>
                <a:cs typeface="Times New Roman" pitchFamily="18" charset="0"/>
              </a:rPr>
              <a:t> </a:t>
            </a:r>
            <a:r>
              <a:rPr lang="en-US" sz="5000" dirty="0" err="1">
                <a:latin typeface="Times New Roman" pitchFamily="18" charset="0"/>
                <a:cs typeface="Times New Roman" pitchFamily="18" charset="0"/>
              </a:rPr>
              <a:t>các</a:t>
            </a:r>
            <a:r>
              <a:rPr lang="en-US" sz="5000" dirty="0">
                <a:latin typeface="Times New Roman" pitchFamily="18" charset="0"/>
                <a:cs typeface="Times New Roman" pitchFamily="18" charset="0"/>
              </a:rPr>
              <a:t> </a:t>
            </a:r>
            <a:r>
              <a:rPr lang="en-US" sz="5000" dirty="0" err="1">
                <a:latin typeface="Times New Roman" pitchFamily="18" charset="0"/>
                <a:cs typeface="Times New Roman" pitchFamily="18" charset="0"/>
              </a:rPr>
              <a:t>tập</a:t>
            </a:r>
            <a:r>
              <a:rPr lang="en-US" sz="5000" dirty="0">
                <a:latin typeface="Times New Roman" pitchFamily="18" charset="0"/>
                <a:cs typeface="Times New Roman" pitchFamily="18" charset="0"/>
              </a:rPr>
              <a:t> </a:t>
            </a:r>
            <a:r>
              <a:rPr lang="en-US" sz="5000" dirty="0" err="1">
                <a:latin typeface="Times New Roman" pitchFamily="18" charset="0"/>
                <a:cs typeface="Times New Roman" pitchFamily="18" charset="0"/>
              </a:rPr>
              <a:t>mờ</a:t>
            </a:r>
            <a:r>
              <a:rPr lang="en-US" sz="5000" dirty="0">
                <a:latin typeface="Times New Roman" pitchFamily="18" charset="0"/>
                <a:cs typeface="Times New Roman" pitchFamily="18" charset="0"/>
              </a:rPr>
              <a:t> </a:t>
            </a:r>
            <a:r>
              <a:rPr lang="en-US" sz="5000" dirty="0" err="1">
                <a:latin typeface="Times New Roman" pitchFamily="18" charset="0"/>
                <a:cs typeface="Times New Roman" pitchFamily="18" charset="0"/>
              </a:rPr>
              <a:t>tương</a:t>
            </a:r>
            <a:r>
              <a:rPr lang="en-US" sz="5000" dirty="0">
                <a:latin typeface="Times New Roman" pitchFamily="18" charset="0"/>
                <a:cs typeface="Times New Roman" pitchFamily="18" charset="0"/>
              </a:rPr>
              <a:t> </a:t>
            </a:r>
            <a:r>
              <a:rPr lang="en-US" sz="5000" dirty="0" err="1">
                <a:latin typeface="Times New Roman" pitchFamily="18" charset="0"/>
                <a:cs typeface="Times New Roman" pitchFamily="18" charset="0"/>
              </a:rPr>
              <a:t>ứng</a:t>
            </a:r>
            <a:r>
              <a:rPr lang="en-US" sz="5000" dirty="0" smtClean="0">
                <a:latin typeface="Times New Roman" pitchFamily="18" charset="0"/>
                <a:cs typeface="Times New Roman" pitchFamily="18" charset="0"/>
              </a:rPr>
              <a:t>:</a:t>
            </a:r>
            <a:endParaRPr lang="vi-VN" sz="5000" dirty="0">
              <a:latin typeface="Times New Roman" pitchFamily="18" charset="0"/>
              <a:cs typeface="Times New Roman" pitchFamily="18" charset="0"/>
            </a:endParaRPr>
          </a:p>
          <a:p>
            <a:r>
              <a:rPr lang="en-US" sz="5000" dirty="0">
                <a:latin typeface="Times New Roman" pitchFamily="18" charset="0"/>
                <a:cs typeface="Times New Roman" pitchFamily="18" charset="0"/>
              </a:rPr>
              <a:t>+ </a:t>
            </a:r>
            <a:r>
              <a:rPr lang="en-US" sz="5000" dirty="0" err="1">
                <a:latin typeface="Times New Roman" pitchFamily="18" charset="0"/>
                <a:cs typeface="Times New Roman" pitchFamily="18" charset="0"/>
              </a:rPr>
              <a:t>Vận</a:t>
            </a:r>
            <a:r>
              <a:rPr lang="en-US" sz="5000" dirty="0">
                <a:latin typeface="Times New Roman" pitchFamily="18" charset="0"/>
                <a:cs typeface="Times New Roman" pitchFamily="18" charset="0"/>
              </a:rPr>
              <a:t> </a:t>
            </a:r>
            <a:r>
              <a:rPr lang="en-US" sz="5000" dirty="0" err="1">
                <a:latin typeface="Times New Roman" pitchFamily="18" charset="0"/>
                <a:cs typeface="Times New Roman" pitchFamily="18" charset="0"/>
              </a:rPr>
              <a:t>tốc</a:t>
            </a:r>
            <a:r>
              <a:rPr lang="en-US" sz="5000" dirty="0">
                <a:latin typeface="Times New Roman" pitchFamily="18" charset="0"/>
                <a:cs typeface="Times New Roman" pitchFamily="18" charset="0"/>
              </a:rPr>
              <a:t>:</a:t>
            </a:r>
            <a:endParaRPr lang="vi-VN" sz="5000" dirty="0">
              <a:latin typeface="Times New Roman" pitchFamily="18" charset="0"/>
              <a:cs typeface="Times New Roman" pitchFamily="18" charset="0"/>
            </a:endParaRPr>
          </a:p>
        </p:txBody>
      </p:sp>
      <p:pic>
        <p:nvPicPr>
          <p:cNvPr id="72" name="Picture 71"/>
          <p:cNvPicPr/>
          <p:nvPr/>
        </p:nvPicPr>
        <p:blipFill>
          <a:blip r:embed="rId2">
            <a:extLst>
              <a:ext uri="{28A0092B-C50C-407E-A947-70E740481C1C}">
                <a14:useLocalDpi xmlns:a14="http://schemas.microsoft.com/office/drawing/2010/main" val="0"/>
              </a:ext>
            </a:extLst>
          </a:blip>
          <a:stretch>
            <a:fillRect/>
          </a:stretch>
        </p:blipFill>
        <p:spPr>
          <a:xfrm>
            <a:off x="0" y="3551370"/>
            <a:ext cx="10651068" cy="2869217"/>
          </a:xfrm>
          <a:prstGeom prst="rect">
            <a:avLst/>
          </a:prstGeom>
        </p:spPr>
      </p:pic>
      <p:pic>
        <p:nvPicPr>
          <p:cNvPr id="74" name="Picture 73"/>
          <p:cNvPicPr/>
          <p:nvPr/>
        </p:nvPicPr>
        <p:blipFill>
          <a:blip r:embed="rId3">
            <a:extLst>
              <a:ext uri="{28A0092B-C50C-407E-A947-70E740481C1C}">
                <a14:useLocalDpi xmlns:a14="http://schemas.microsoft.com/office/drawing/2010/main" val="0"/>
              </a:ext>
            </a:extLst>
          </a:blip>
          <a:stretch>
            <a:fillRect/>
          </a:stretch>
        </p:blipFill>
        <p:spPr>
          <a:xfrm>
            <a:off x="0" y="6420587"/>
            <a:ext cx="10651068" cy="3174522"/>
          </a:xfrm>
          <a:prstGeom prst="rect">
            <a:avLst/>
          </a:prstGeom>
        </p:spPr>
      </p:pic>
      <p:sp>
        <p:nvSpPr>
          <p:cNvPr id="34" name="Rectangle 33"/>
          <p:cNvSpPr/>
          <p:nvPr/>
        </p:nvSpPr>
        <p:spPr>
          <a:xfrm>
            <a:off x="-1" y="9574345"/>
            <a:ext cx="6354625" cy="861774"/>
          </a:xfrm>
          <a:prstGeom prst="rect">
            <a:avLst/>
          </a:prstGeom>
        </p:spPr>
        <p:txBody>
          <a:bodyPr wrap="none">
            <a:spAutoFit/>
          </a:bodyPr>
          <a:lstStyle/>
          <a:p>
            <a:r>
              <a:rPr lang="en-US" sz="5000" dirty="0">
                <a:latin typeface="Times New Roman" pitchFamily="18" charset="0"/>
                <a:cs typeface="Times New Roman" pitchFamily="18" charset="0"/>
              </a:rPr>
              <a:t>+ </a:t>
            </a:r>
            <a:r>
              <a:rPr lang="en-US" sz="5000" dirty="0" err="1">
                <a:latin typeface="Times New Roman" pitchFamily="18" charset="0"/>
                <a:cs typeface="Times New Roman" pitchFamily="18" charset="0"/>
              </a:rPr>
              <a:t>Khoảng</a:t>
            </a:r>
            <a:r>
              <a:rPr lang="en-US" sz="5000" dirty="0">
                <a:latin typeface="Times New Roman" pitchFamily="18" charset="0"/>
                <a:cs typeface="Times New Roman" pitchFamily="18" charset="0"/>
              </a:rPr>
              <a:t> </a:t>
            </a:r>
            <a:r>
              <a:rPr lang="en-US" sz="5000" dirty="0" err="1">
                <a:latin typeface="Times New Roman" pitchFamily="18" charset="0"/>
                <a:cs typeface="Times New Roman" pitchFamily="18" charset="0"/>
              </a:rPr>
              <a:t>cách</a:t>
            </a:r>
            <a:r>
              <a:rPr lang="en-US" sz="5000" dirty="0">
                <a:latin typeface="Times New Roman" pitchFamily="18" charset="0"/>
                <a:cs typeface="Times New Roman" pitchFamily="18" charset="0"/>
              </a:rPr>
              <a:t> </a:t>
            </a:r>
            <a:r>
              <a:rPr lang="en-US" sz="5000" dirty="0" err="1">
                <a:latin typeface="Times New Roman" pitchFamily="18" charset="0"/>
                <a:cs typeface="Times New Roman" pitchFamily="18" charset="0"/>
              </a:rPr>
              <a:t>bên</a:t>
            </a:r>
            <a:r>
              <a:rPr lang="en-US" sz="5000" dirty="0">
                <a:latin typeface="Times New Roman" pitchFamily="18" charset="0"/>
                <a:cs typeface="Times New Roman" pitchFamily="18" charset="0"/>
              </a:rPr>
              <a:t> </a:t>
            </a:r>
            <a:r>
              <a:rPr lang="en-US" sz="5000" dirty="0" err="1">
                <a:latin typeface="Times New Roman" pitchFamily="18" charset="0"/>
                <a:cs typeface="Times New Roman" pitchFamily="18" charset="0"/>
              </a:rPr>
              <a:t>trái</a:t>
            </a:r>
            <a:r>
              <a:rPr lang="en-US" sz="5000" dirty="0">
                <a:latin typeface="Times New Roman" pitchFamily="18" charset="0"/>
                <a:cs typeface="Times New Roman" pitchFamily="18" charset="0"/>
              </a:rPr>
              <a:t>:</a:t>
            </a:r>
            <a:endParaRPr lang="vi-VN" sz="5000" dirty="0">
              <a:latin typeface="Times New Roman" pitchFamily="18" charset="0"/>
              <a:cs typeface="Times New Roman" pitchFamily="18" charset="0"/>
            </a:endParaRPr>
          </a:p>
        </p:txBody>
      </p:sp>
      <p:pic>
        <p:nvPicPr>
          <p:cNvPr id="76" name="Picture 75"/>
          <p:cNvPicPr/>
          <p:nvPr/>
        </p:nvPicPr>
        <p:blipFill>
          <a:blip r:embed="rId3">
            <a:extLst>
              <a:ext uri="{28A0092B-C50C-407E-A947-70E740481C1C}">
                <a14:useLocalDpi xmlns:a14="http://schemas.microsoft.com/office/drawing/2010/main" val="0"/>
              </a:ext>
            </a:extLst>
          </a:blip>
          <a:stretch>
            <a:fillRect/>
          </a:stretch>
        </p:blipFill>
        <p:spPr>
          <a:xfrm>
            <a:off x="0" y="10436119"/>
            <a:ext cx="10651068" cy="3262745"/>
          </a:xfrm>
          <a:prstGeom prst="rect">
            <a:avLst/>
          </a:prstGeom>
        </p:spPr>
      </p:pic>
      <p:sp>
        <p:nvSpPr>
          <p:cNvPr id="35" name="Rectangle 34"/>
          <p:cNvSpPr/>
          <p:nvPr/>
        </p:nvSpPr>
        <p:spPr>
          <a:xfrm>
            <a:off x="13237907" y="2534320"/>
            <a:ext cx="6604693" cy="861774"/>
          </a:xfrm>
          <a:prstGeom prst="rect">
            <a:avLst/>
          </a:prstGeom>
        </p:spPr>
        <p:txBody>
          <a:bodyPr wrap="none">
            <a:spAutoFit/>
          </a:bodyPr>
          <a:lstStyle/>
          <a:p>
            <a:r>
              <a:rPr lang="en-US" sz="5000" dirty="0">
                <a:latin typeface="Times New Roman" pitchFamily="18" charset="0"/>
                <a:cs typeface="Times New Roman" pitchFamily="18" charset="0"/>
              </a:rPr>
              <a:t>+ </a:t>
            </a:r>
            <a:r>
              <a:rPr lang="en-US" sz="5000" dirty="0" err="1">
                <a:latin typeface="Times New Roman" pitchFamily="18" charset="0"/>
                <a:cs typeface="Times New Roman" pitchFamily="18" charset="0"/>
              </a:rPr>
              <a:t>Khoảng</a:t>
            </a:r>
            <a:r>
              <a:rPr lang="en-US" sz="5000" dirty="0">
                <a:latin typeface="Times New Roman" pitchFamily="18" charset="0"/>
                <a:cs typeface="Times New Roman" pitchFamily="18" charset="0"/>
              </a:rPr>
              <a:t> </a:t>
            </a:r>
            <a:r>
              <a:rPr lang="en-US" sz="5000" dirty="0" err="1">
                <a:latin typeface="Times New Roman" pitchFamily="18" charset="0"/>
                <a:cs typeface="Times New Roman" pitchFamily="18" charset="0"/>
              </a:rPr>
              <a:t>cách</a:t>
            </a:r>
            <a:r>
              <a:rPr lang="en-US" sz="5000" dirty="0">
                <a:latin typeface="Times New Roman" pitchFamily="18" charset="0"/>
                <a:cs typeface="Times New Roman" pitchFamily="18" charset="0"/>
              </a:rPr>
              <a:t> </a:t>
            </a:r>
            <a:r>
              <a:rPr lang="en-US" sz="5000" dirty="0" err="1">
                <a:latin typeface="Times New Roman" pitchFamily="18" charset="0"/>
                <a:cs typeface="Times New Roman" pitchFamily="18" charset="0"/>
              </a:rPr>
              <a:t>bên</a:t>
            </a:r>
            <a:r>
              <a:rPr lang="en-US" sz="5000" dirty="0">
                <a:latin typeface="Times New Roman" pitchFamily="18" charset="0"/>
                <a:cs typeface="Times New Roman" pitchFamily="18" charset="0"/>
              </a:rPr>
              <a:t> </a:t>
            </a:r>
            <a:r>
              <a:rPr lang="en-US" sz="5000" dirty="0" err="1">
                <a:latin typeface="Times New Roman" pitchFamily="18" charset="0"/>
                <a:cs typeface="Times New Roman" pitchFamily="18" charset="0"/>
              </a:rPr>
              <a:t>phải</a:t>
            </a:r>
            <a:r>
              <a:rPr lang="en-US" sz="5000" dirty="0">
                <a:latin typeface="Times New Roman" pitchFamily="18" charset="0"/>
                <a:cs typeface="Times New Roman" pitchFamily="18" charset="0"/>
              </a:rPr>
              <a:t>:</a:t>
            </a:r>
            <a:endParaRPr lang="vi-VN" sz="5000" dirty="0">
              <a:latin typeface="Times New Roman" pitchFamily="18" charset="0"/>
              <a:cs typeface="Times New Roman" pitchFamily="18" charset="0"/>
            </a:endParaRPr>
          </a:p>
        </p:txBody>
      </p:sp>
      <p:pic>
        <p:nvPicPr>
          <p:cNvPr id="78" name="Picture 77"/>
          <p:cNvPicPr/>
          <p:nvPr/>
        </p:nvPicPr>
        <p:blipFill>
          <a:blip r:embed="rId3">
            <a:extLst>
              <a:ext uri="{28A0092B-C50C-407E-A947-70E740481C1C}">
                <a14:useLocalDpi xmlns:a14="http://schemas.microsoft.com/office/drawing/2010/main" val="0"/>
              </a:ext>
            </a:extLst>
          </a:blip>
          <a:stretch>
            <a:fillRect/>
          </a:stretch>
        </p:blipFill>
        <p:spPr>
          <a:xfrm>
            <a:off x="13237908" y="3551370"/>
            <a:ext cx="10881548" cy="2791579"/>
          </a:xfrm>
          <a:prstGeom prst="rect">
            <a:avLst/>
          </a:prstGeom>
        </p:spPr>
      </p:pic>
      <p:sp>
        <p:nvSpPr>
          <p:cNvPr id="36" name="TextBox 35"/>
          <p:cNvSpPr txBox="1"/>
          <p:nvPr/>
        </p:nvSpPr>
        <p:spPr>
          <a:xfrm>
            <a:off x="13237908" y="6420587"/>
            <a:ext cx="3416061" cy="861774"/>
          </a:xfrm>
          <a:prstGeom prst="rect">
            <a:avLst/>
          </a:prstGeom>
          <a:noFill/>
        </p:spPr>
        <p:txBody>
          <a:bodyPr wrap="square" rtlCol="0">
            <a:spAutoFit/>
          </a:bodyPr>
          <a:lstStyle/>
          <a:p>
            <a:r>
              <a:rPr lang="en-US" sz="5000" dirty="0" smtClean="0">
                <a:latin typeface="Times New Roman" pitchFamily="18" charset="0"/>
                <a:cs typeface="Times New Roman" pitchFamily="18" charset="0"/>
              </a:rPr>
              <a:t>+ </a:t>
            </a:r>
            <a:r>
              <a:rPr lang="en-US" sz="5000" dirty="0" err="1" smtClean="0">
                <a:latin typeface="Times New Roman" pitchFamily="18" charset="0"/>
                <a:cs typeface="Times New Roman" pitchFamily="18" charset="0"/>
              </a:rPr>
              <a:t>Hướng</a:t>
            </a:r>
            <a:endParaRPr lang="vi-VN" sz="5000" dirty="0">
              <a:latin typeface="Times New Roman" pitchFamily="18" charset="0"/>
              <a:cs typeface="Times New Roman" pitchFamily="18" charset="0"/>
            </a:endParaRPr>
          </a:p>
        </p:txBody>
      </p:sp>
      <p:pic>
        <p:nvPicPr>
          <p:cNvPr id="80" name="Picture 79"/>
          <p:cNvPicPr/>
          <p:nvPr/>
        </p:nvPicPr>
        <p:blipFill>
          <a:blip r:embed="rId4">
            <a:extLst>
              <a:ext uri="{28A0092B-C50C-407E-A947-70E740481C1C}">
                <a14:useLocalDpi xmlns:a14="http://schemas.microsoft.com/office/drawing/2010/main" val="0"/>
              </a:ext>
            </a:extLst>
          </a:blip>
          <a:stretch>
            <a:fillRect/>
          </a:stretch>
        </p:blipFill>
        <p:spPr>
          <a:xfrm>
            <a:off x="13237908" y="7290553"/>
            <a:ext cx="10881549" cy="2283791"/>
          </a:xfrm>
          <a:prstGeom prst="rect">
            <a:avLst/>
          </a:prstGeom>
        </p:spPr>
      </p:pic>
      <p:sp>
        <p:nvSpPr>
          <p:cNvPr id="51" name="Rectangle 50"/>
          <p:cNvSpPr/>
          <p:nvPr/>
        </p:nvSpPr>
        <p:spPr>
          <a:xfrm>
            <a:off x="13292151" y="9595109"/>
            <a:ext cx="3361818" cy="861774"/>
          </a:xfrm>
          <a:prstGeom prst="rect">
            <a:avLst/>
          </a:prstGeom>
        </p:spPr>
        <p:txBody>
          <a:bodyPr wrap="none">
            <a:spAutoFit/>
          </a:bodyPr>
          <a:lstStyle/>
          <a:p>
            <a:r>
              <a:rPr lang="en-US" sz="5000" dirty="0">
                <a:latin typeface="Times New Roman" pitchFamily="18" charset="0"/>
                <a:cs typeface="Times New Roman" pitchFamily="18" charset="0"/>
              </a:rPr>
              <a:t>+ </a:t>
            </a:r>
            <a:r>
              <a:rPr lang="en-US" sz="5000" dirty="0" err="1">
                <a:latin typeface="Times New Roman" pitchFamily="18" charset="0"/>
                <a:cs typeface="Times New Roman" pitchFamily="18" charset="0"/>
              </a:rPr>
              <a:t>Góc</a:t>
            </a:r>
            <a:r>
              <a:rPr lang="en-US" sz="5000" dirty="0">
                <a:latin typeface="Times New Roman" pitchFamily="18" charset="0"/>
                <a:cs typeface="Times New Roman" pitchFamily="18" charset="0"/>
              </a:rPr>
              <a:t> quay:</a:t>
            </a:r>
            <a:endParaRPr lang="vi-VN" sz="5000" dirty="0">
              <a:latin typeface="Times New Roman" pitchFamily="18" charset="0"/>
              <a:cs typeface="Times New Roman" pitchFamily="18" charset="0"/>
            </a:endParaRPr>
          </a:p>
        </p:txBody>
      </p:sp>
      <p:pic>
        <p:nvPicPr>
          <p:cNvPr id="82" name="Picture 81"/>
          <p:cNvPicPr/>
          <p:nvPr/>
        </p:nvPicPr>
        <p:blipFill>
          <a:blip r:embed="rId5">
            <a:extLst>
              <a:ext uri="{28A0092B-C50C-407E-A947-70E740481C1C}">
                <a14:useLocalDpi xmlns:a14="http://schemas.microsoft.com/office/drawing/2010/main" val="0"/>
              </a:ext>
            </a:extLst>
          </a:blip>
          <a:stretch>
            <a:fillRect/>
          </a:stretch>
        </p:blipFill>
        <p:spPr>
          <a:xfrm>
            <a:off x="13292151" y="10456882"/>
            <a:ext cx="10827306" cy="2812927"/>
          </a:xfrm>
          <a:prstGeom prst="rect">
            <a:avLst/>
          </a:prstGeom>
        </p:spPr>
      </p:pic>
    </p:spTree>
    <p:extLst>
      <p:ext uri="{BB962C8B-B14F-4D97-AF65-F5344CB8AC3E}">
        <p14:creationId xmlns:p14="http://schemas.microsoft.com/office/powerpoint/2010/main" val="2514407268"/>
      </p:ext>
    </p:extLst>
  </p:cSld>
  <p:clrMapOvr>
    <a:masterClrMapping/>
  </p:clrMapOvr>
  <p:transition spd="slow">
    <p:push/>
  </p:transition>
  <p:timing>
    <p:tnLst>
      <p:par>
        <p:cTn id="1" dur="indefinite" restart="never" nodeType="tmRoot"/>
      </p:par>
    </p:tnLst>
  </p:timing>
</p:sld>
</file>

<file path=ppt/theme/theme1.xml><?xml version="1.0" encoding="utf-8"?>
<a:theme xmlns:a="http://schemas.openxmlformats.org/drawingml/2006/main" name="Office Theme">
  <a:themeElements>
    <a:clrScheme name="Custom 9">
      <a:dk1>
        <a:srgbClr val="000000"/>
      </a:dk1>
      <a:lt1>
        <a:sysClr val="window" lastClr="FFFFFF"/>
      </a:lt1>
      <a:dk2>
        <a:srgbClr val="3F3F3F"/>
      </a:dk2>
      <a:lt2>
        <a:srgbClr val="FCFCFC"/>
      </a:lt2>
      <a:accent1>
        <a:srgbClr val="ECD078"/>
      </a:accent1>
      <a:accent2>
        <a:srgbClr val="D95B43"/>
      </a:accent2>
      <a:accent3>
        <a:srgbClr val="C22942"/>
      </a:accent3>
      <a:accent4>
        <a:srgbClr val="542437"/>
      </a:accent4>
      <a:accent5>
        <a:srgbClr val="53777A"/>
      </a:accent5>
      <a:accent6>
        <a:srgbClr val="7CC8EC"/>
      </a:accent6>
      <a:hlink>
        <a:srgbClr val="0000FF"/>
      </a:hlink>
      <a:folHlink>
        <a:srgbClr val="800080"/>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3703</TotalTime>
  <Words>1592</Words>
  <Application>Microsoft Office PowerPoint</Application>
  <PresentationFormat>Custom</PresentationFormat>
  <Paragraphs>139</Paragraphs>
  <Slides>20</Slides>
  <Notes>0</Notes>
  <HiddenSlides>0</HiddenSlides>
  <MMClips>0</MMClips>
  <ScaleCrop>false</ScaleCrop>
  <HeadingPairs>
    <vt:vector size="4" baseType="variant">
      <vt:variant>
        <vt:lpstr>Theme</vt:lpstr>
      </vt:variant>
      <vt:variant>
        <vt:i4>1</vt:i4>
      </vt:variant>
      <vt:variant>
        <vt:lpstr>Slide Titles</vt:lpstr>
      </vt:variant>
      <vt:variant>
        <vt:i4>20</vt:i4>
      </vt:variant>
    </vt:vector>
  </HeadingPairs>
  <TitlesOfParts>
    <vt:vector size="21"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9Slide Memphis Template</Company>
  <LinksUpToDate>false</LinksUpToDate>
  <SharedDoc>false</SharedDoc>
  <HyperlinkBase>9Slide Memphis Template</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9Slide Memphis Template</dc:title>
  <dc:subject>9Slide Memphis Template</dc:subject>
  <dc:creator>9Slide</dc:creator>
  <cp:keywords>9Slide Memphis Template</cp:keywords>
  <dc:description>9Slide Memphis Template</dc:description>
  <cp:lastModifiedBy>Windows User</cp:lastModifiedBy>
  <cp:revision>145</cp:revision>
  <dcterms:created xsi:type="dcterms:W3CDTF">2017-05-27T09:35:06Z</dcterms:created>
  <dcterms:modified xsi:type="dcterms:W3CDTF">2018-05-18T10:42:55Z</dcterms:modified>
  <cp:category>9Slide Memphis Template</cp:category>
  <cp:contentStatus>9Slide Memphis Template</cp:contentStatus>
</cp:coreProperties>
</file>